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-112" y="-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02048-CF89-4E0C-A605-DA84F048D6A3}" type="datetimeFigureOut">
              <a:rPr lang="da-DK" smtClean="0"/>
              <a:t>20/03/17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57F5E-BBA2-43C0-9401-D9C2A722C01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7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0285900-38D2-48AD-A5C2-41897CFEC84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882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lag16-9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 13"/>
          <p:cNvSpPr/>
          <p:nvPr userDrawn="1"/>
        </p:nvSpPr>
        <p:spPr>
          <a:xfrm>
            <a:off x="-28779" y="-19619"/>
            <a:ext cx="12244692" cy="4454193"/>
          </a:xfrm>
          <a:custGeom>
            <a:avLst/>
            <a:gdLst>
              <a:gd name="connsiteX0" fmla="*/ 24581 w 9168581"/>
              <a:gd name="connsiteY0" fmla="*/ 3941097 h 3941097"/>
              <a:gd name="connsiteX1" fmla="*/ 9168581 w 9168581"/>
              <a:gd name="connsiteY1" fmla="*/ 3072581 h 3941097"/>
              <a:gd name="connsiteX2" fmla="*/ 9168581 w 9168581"/>
              <a:gd name="connsiteY2" fmla="*/ 0 h 3941097"/>
              <a:gd name="connsiteX3" fmla="*/ 0 w 9168581"/>
              <a:gd name="connsiteY3" fmla="*/ 16387 h 3941097"/>
              <a:gd name="connsiteX4" fmla="*/ 24581 w 9168581"/>
              <a:gd name="connsiteY4" fmla="*/ 3941097 h 3941097"/>
              <a:gd name="connsiteX0" fmla="*/ 553 w 9144553"/>
              <a:gd name="connsiteY0" fmla="*/ 3941097 h 3941097"/>
              <a:gd name="connsiteX1" fmla="*/ 9144553 w 9144553"/>
              <a:gd name="connsiteY1" fmla="*/ 3072581 h 3941097"/>
              <a:gd name="connsiteX2" fmla="*/ 9144553 w 9144553"/>
              <a:gd name="connsiteY2" fmla="*/ 0 h 3941097"/>
              <a:gd name="connsiteX3" fmla="*/ 225497 w 9144553"/>
              <a:gd name="connsiteY3" fmla="*/ 690931 h 3941097"/>
              <a:gd name="connsiteX4" fmla="*/ 553 w 9144553"/>
              <a:gd name="connsiteY4" fmla="*/ 3941097 h 3941097"/>
              <a:gd name="connsiteX0" fmla="*/ 1457 w 9145457"/>
              <a:gd name="connsiteY0" fmla="*/ 3941097 h 3941097"/>
              <a:gd name="connsiteX1" fmla="*/ 9145457 w 9145457"/>
              <a:gd name="connsiteY1" fmla="*/ 3072581 h 3941097"/>
              <a:gd name="connsiteX2" fmla="*/ 9145457 w 9145457"/>
              <a:gd name="connsiteY2" fmla="*/ 0 h 3941097"/>
              <a:gd name="connsiteX3" fmla="*/ 69292 w 9145457"/>
              <a:gd name="connsiteY3" fmla="*/ 681692 h 3941097"/>
              <a:gd name="connsiteX4" fmla="*/ 1457 w 9145457"/>
              <a:gd name="connsiteY4" fmla="*/ 3941097 h 3941097"/>
              <a:gd name="connsiteX0" fmla="*/ 1457 w 9145457"/>
              <a:gd name="connsiteY0" fmla="*/ 3259405 h 3259405"/>
              <a:gd name="connsiteX1" fmla="*/ 9145457 w 9145457"/>
              <a:gd name="connsiteY1" fmla="*/ 2390889 h 3259405"/>
              <a:gd name="connsiteX2" fmla="*/ 8942141 w 9145457"/>
              <a:gd name="connsiteY2" fmla="*/ 279303 h 3259405"/>
              <a:gd name="connsiteX3" fmla="*/ 69292 w 9145457"/>
              <a:gd name="connsiteY3" fmla="*/ 0 h 3259405"/>
              <a:gd name="connsiteX4" fmla="*/ 1457 w 9145457"/>
              <a:gd name="connsiteY4" fmla="*/ 3259405 h 3259405"/>
              <a:gd name="connsiteX0" fmla="*/ 1457 w 9145457"/>
              <a:gd name="connsiteY0" fmla="*/ 3259405 h 3259405"/>
              <a:gd name="connsiteX1" fmla="*/ 9145457 w 9145457"/>
              <a:gd name="connsiteY1" fmla="*/ 2390889 h 3259405"/>
              <a:gd name="connsiteX2" fmla="*/ 9053040 w 9145457"/>
              <a:gd name="connsiteY2" fmla="*/ 2093 h 3259405"/>
              <a:gd name="connsiteX3" fmla="*/ 69292 w 9145457"/>
              <a:gd name="connsiteY3" fmla="*/ 0 h 3259405"/>
              <a:gd name="connsiteX4" fmla="*/ 1457 w 9145457"/>
              <a:gd name="connsiteY4" fmla="*/ 3259405 h 3259405"/>
              <a:gd name="connsiteX0" fmla="*/ 33823 w 9076165"/>
              <a:gd name="connsiteY0" fmla="*/ 3240924 h 3240924"/>
              <a:gd name="connsiteX1" fmla="*/ 9076165 w 9076165"/>
              <a:gd name="connsiteY1" fmla="*/ 2390889 h 3240924"/>
              <a:gd name="connsiteX2" fmla="*/ 8983748 w 9076165"/>
              <a:gd name="connsiteY2" fmla="*/ 2093 h 3240924"/>
              <a:gd name="connsiteX3" fmla="*/ 0 w 9076165"/>
              <a:gd name="connsiteY3" fmla="*/ 0 h 3240924"/>
              <a:gd name="connsiteX4" fmla="*/ 33823 w 9076165"/>
              <a:gd name="connsiteY4" fmla="*/ 3240924 h 3240924"/>
              <a:gd name="connsiteX0" fmla="*/ 4505 w 9083814"/>
              <a:gd name="connsiteY0" fmla="*/ 3250165 h 3250165"/>
              <a:gd name="connsiteX1" fmla="*/ 9083814 w 9083814"/>
              <a:gd name="connsiteY1" fmla="*/ 2390889 h 3250165"/>
              <a:gd name="connsiteX2" fmla="*/ 8991397 w 9083814"/>
              <a:gd name="connsiteY2" fmla="*/ 2093 h 3250165"/>
              <a:gd name="connsiteX3" fmla="*/ 7649 w 9083814"/>
              <a:gd name="connsiteY3" fmla="*/ 0 h 3250165"/>
              <a:gd name="connsiteX4" fmla="*/ 4505 w 9083814"/>
              <a:gd name="connsiteY4" fmla="*/ 3250165 h 3250165"/>
              <a:gd name="connsiteX0" fmla="*/ 4505 w 8991397"/>
              <a:gd name="connsiteY0" fmla="*/ 3250165 h 3250165"/>
              <a:gd name="connsiteX1" fmla="*/ 8954431 w 8991397"/>
              <a:gd name="connsiteY1" fmla="*/ 2381649 h 3250165"/>
              <a:gd name="connsiteX2" fmla="*/ 8991397 w 8991397"/>
              <a:gd name="connsiteY2" fmla="*/ 2093 h 3250165"/>
              <a:gd name="connsiteX3" fmla="*/ 7649 w 8991397"/>
              <a:gd name="connsiteY3" fmla="*/ 0 h 3250165"/>
              <a:gd name="connsiteX4" fmla="*/ 4505 w 8991397"/>
              <a:gd name="connsiteY4" fmla="*/ 3250165 h 3250165"/>
              <a:gd name="connsiteX0" fmla="*/ 4505 w 8954431"/>
              <a:gd name="connsiteY0" fmla="*/ 3257311 h 3257311"/>
              <a:gd name="connsiteX1" fmla="*/ 8954431 w 8954431"/>
              <a:gd name="connsiteY1" fmla="*/ 2388795 h 3257311"/>
              <a:gd name="connsiteX2" fmla="*/ 8954430 w 8954431"/>
              <a:gd name="connsiteY2" fmla="*/ 0 h 3257311"/>
              <a:gd name="connsiteX3" fmla="*/ 7649 w 8954431"/>
              <a:gd name="connsiteY3" fmla="*/ 7146 h 3257311"/>
              <a:gd name="connsiteX4" fmla="*/ 4505 w 8954431"/>
              <a:gd name="connsiteY4" fmla="*/ 3257311 h 3257311"/>
              <a:gd name="connsiteX0" fmla="*/ 4505 w 8954431"/>
              <a:gd name="connsiteY0" fmla="*/ 3250165 h 3250165"/>
              <a:gd name="connsiteX1" fmla="*/ 8954431 w 8954431"/>
              <a:gd name="connsiteY1" fmla="*/ 2381649 h 3250165"/>
              <a:gd name="connsiteX2" fmla="*/ 8945188 w 8954431"/>
              <a:gd name="connsiteY2" fmla="*/ 29815 h 3250165"/>
              <a:gd name="connsiteX3" fmla="*/ 7649 w 8954431"/>
              <a:gd name="connsiteY3" fmla="*/ 0 h 3250165"/>
              <a:gd name="connsiteX4" fmla="*/ 4505 w 8954431"/>
              <a:gd name="connsiteY4" fmla="*/ 3250165 h 3250165"/>
              <a:gd name="connsiteX0" fmla="*/ 4505 w 8954431"/>
              <a:gd name="connsiteY0" fmla="*/ 3257311 h 3257311"/>
              <a:gd name="connsiteX1" fmla="*/ 8954431 w 8954431"/>
              <a:gd name="connsiteY1" fmla="*/ 2388795 h 3257311"/>
              <a:gd name="connsiteX2" fmla="*/ 8945187 w 8954431"/>
              <a:gd name="connsiteY2" fmla="*/ 0 h 3257311"/>
              <a:gd name="connsiteX3" fmla="*/ 7649 w 8954431"/>
              <a:gd name="connsiteY3" fmla="*/ 7146 h 3257311"/>
              <a:gd name="connsiteX4" fmla="*/ 4505 w 8954431"/>
              <a:gd name="connsiteY4" fmla="*/ 3257311 h 3257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54431" h="3257311">
                <a:moveTo>
                  <a:pt x="4505" y="3257311"/>
                </a:moveTo>
                <a:lnTo>
                  <a:pt x="8954431" y="2388795"/>
                </a:lnTo>
                <a:cubicBezTo>
                  <a:pt x="8954431" y="1592530"/>
                  <a:pt x="8945187" y="796265"/>
                  <a:pt x="8945187" y="0"/>
                </a:cubicBezTo>
                <a:lnTo>
                  <a:pt x="7649" y="7146"/>
                </a:lnTo>
                <a:cubicBezTo>
                  <a:pt x="13111" y="1315383"/>
                  <a:pt x="-9151" y="1949074"/>
                  <a:pt x="4505" y="32573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noFill/>
            </a:endParaRPr>
          </a:p>
        </p:txBody>
      </p:sp>
      <p:pic>
        <p:nvPicPr>
          <p:cNvPr id="12" name="Picture 11" descr="tagline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03" y="2745912"/>
            <a:ext cx="4453467" cy="491067"/>
          </a:xfrm>
          <a:prstGeom prst="rect">
            <a:avLst/>
          </a:prstGeom>
        </p:spPr>
      </p:pic>
      <p:pic>
        <p:nvPicPr>
          <p:cNvPr id="6" name="Picture 5" descr="TI_DK_under_33pro_0812.pd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2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31371" y="3933056"/>
            <a:ext cx="11376000" cy="1368152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/>
              <a:buNone/>
              <a:defRPr sz="40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31371" y="5301208"/>
            <a:ext cx="11375707" cy="1224136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44000" rIns="252000" bIns="144000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867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</p:spTree>
    <p:extLst>
      <p:ext uri="{BB962C8B-B14F-4D97-AF65-F5344CB8AC3E}">
        <p14:creationId xmlns:p14="http://schemas.microsoft.com/office/powerpoint/2010/main" val="213925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Velkom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l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4000" y="2880000"/>
            <a:ext cx="11375707" cy="176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spcBef>
                <a:spcPts val="0"/>
              </a:spcBef>
              <a:buNone/>
              <a:defRPr sz="61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  <p:pic>
        <p:nvPicPr>
          <p:cNvPr id="7" name="Picture 6" descr="TI_DK_under_33pro_0812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 velkomst m.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la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84000" y="4750804"/>
            <a:ext cx="11376000" cy="122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spcBef>
                <a:spcPts val="0"/>
              </a:spcBef>
              <a:buNone/>
              <a:defRPr sz="37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undertitel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4000" y="2880000"/>
            <a:ext cx="11375707" cy="176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spcBef>
                <a:spcPts val="0"/>
              </a:spcBef>
              <a:buNone/>
              <a:defRPr sz="61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  <p:pic>
        <p:nvPicPr>
          <p:cNvPr id="7" name="Picture 6" descr="TI_DK_under_33pro_0812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69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lkomst m. 2 x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84000" y="4750804"/>
            <a:ext cx="11376000" cy="122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80000" rIns="252000" bIns="180000">
            <a:noAutofit/>
          </a:bodyPr>
          <a:lstStyle>
            <a:lvl1pPr marL="0" indent="0">
              <a:spcBef>
                <a:spcPts val="0"/>
              </a:spcBef>
              <a:buNone/>
              <a:defRPr sz="37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undertitel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4000" y="2880000"/>
            <a:ext cx="11375707" cy="1764000"/>
          </a:xfrm>
          <a:prstGeom prst="rect">
            <a:avLst/>
          </a:prstGeom>
          <a:solidFill>
            <a:schemeClr val="tx1">
              <a:alpha val="70000"/>
            </a:schemeClr>
          </a:solidFill>
        </p:spPr>
        <p:txBody>
          <a:bodyPr lIns="288000" tIns="144000" rIns="252000" bIns="144000">
            <a:noAutofit/>
          </a:bodyPr>
          <a:lstStyle>
            <a:lvl1pPr marL="0" indent="0">
              <a:spcBef>
                <a:spcPts val="0"/>
              </a:spcBef>
              <a:buNone/>
              <a:defRPr sz="3733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r>
              <a:rPr lang="da-DK" dirty="0"/>
              <a:t>Tilføj titel</a:t>
            </a:r>
          </a:p>
        </p:txBody>
      </p:sp>
    </p:spTree>
    <p:extLst>
      <p:ext uri="{BB962C8B-B14F-4D97-AF65-F5344CB8AC3E}">
        <p14:creationId xmlns:p14="http://schemas.microsoft.com/office/powerpoint/2010/main" val="415946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37029" y="271848"/>
            <a:ext cx="3123601" cy="12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79363" y="1488931"/>
            <a:ext cx="11381267" cy="1720091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44000" rIns="252000" bIns="324000">
            <a:spAutoFit/>
          </a:bodyPr>
          <a:lstStyle>
            <a:lvl1pPr marL="457189" indent="-457189">
              <a:buClr>
                <a:srgbClr val="C62247"/>
              </a:buClr>
              <a:buFont typeface="Wingdings" pitchFamily="2" charset="2"/>
              <a:buChar char="§"/>
              <a:defRPr sz="26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90575" indent="-380990">
              <a:buClr>
                <a:srgbClr val="C62247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523962" indent="-304792">
              <a:buClr>
                <a:srgbClr val="C62247"/>
              </a:buClr>
              <a:buFont typeface="Wingdings" pitchFamily="2" charset="2"/>
              <a:buChar char="§"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133547" indent="-304792">
              <a:buClr>
                <a:srgbClr val="C62247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743131" indent="-304792">
              <a:buClr>
                <a:srgbClr val="C62247"/>
              </a:buClr>
              <a:buFont typeface="Wingdings" pitchFamily="2" charset="2"/>
              <a:buChar char="§"/>
              <a:defRPr sz="18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punkt</a:t>
            </a:r>
            <a:endParaRPr lang="en-US" dirty="0"/>
          </a:p>
          <a:p>
            <a:pPr lvl="1"/>
            <a:r>
              <a:rPr lang="en-US" dirty="0"/>
              <a:t>2. level</a:t>
            </a:r>
          </a:p>
          <a:p>
            <a:pPr lvl="2"/>
            <a:r>
              <a:rPr lang="en-US" dirty="0"/>
              <a:t>3.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138" y="272108"/>
            <a:ext cx="8255892" cy="1224136"/>
          </a:xfrm>
          <a:prstGeom prst="rect">
            <a:avLst/>
          </a:prstGeom>
          <a:solidFill>
            <a:schemeClr val="bg1"/>
          </a:solidFill>
        </p:spPr>
        <p:txBody>
          <a:bodyPr lIns="288000" tIns="180000" rIns="252000" bIns="180000">
            <a:no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Overskrift</a:t>
            </a:r>
            <a:endParaRPr lang="en-US" dirty="0"/>
          </a:p>
        </p:txBody>
      </p:sp>
      <p:pic>
        <p:nvPicPr>
          <p:cNvPr id="6" name="Picture 5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52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 i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637029" y="271848"/>
            <a:ext cx="3123601" cy="12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138" y="272108"/>
            <a:ext cx="8255892" cy="1224136"/>
          </a:xfrm>
          <a:prstGeom prst="rect">
            <a:avLst/>
          </a:prstGeom>
          <a:solidFill>
            <a:schemeClr val="bg1"/>
          </a:solidFill>
        </p:spPr>
        <p:txBody>
          <a:bodyPr lIns="288000" tIns="180000" rIns="252000" bIns="180000">
            <a:no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Overskrift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79363" y="1488931"/>
            <a:ext cx="11381267" cy="2722975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44000" rIns="252000" bIns="324000" numCol="2">
            <a:spAutoFit/>
          </a:bodyPr>
          <a:lstStyle>
            <a:lvl1pPr marL="457189" indent="-457189">
              <a:buClr>
                <a:srgbClr val="C62247"/>
              </a:buClr>
              <a:buFont typeface="Wingdings" pitchFamily="2" charset="2"/>
              <a:buChar char="§"/>
              <a:defRPr sz="26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90575" indent="-380990">
              <a:buClr>
                <a:srgbClr val="C62247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523962" indent="-304792">
              <a:buClr>
                <a:srgbClr val="C62247"/>
              </a:buClr>
              <a:buFont typeface="Wingdings" pitchFamily="2" charset="2"/>
              <a:buChar char="§"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133547" indent="-304792">
              <a:buClr>
                <a:srgbClr val="C62247"/>
              </a:buClr>
              <a:buFont typeface="Wingdings" pitchFamily="2" charset="2"/>
              <a:buChar char="§"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743131" indent="-304792">
              <a:buClr>
                <a:srgbClr val="C62247"/>
              </a:buClr>
              <a:buFont typeface="Wingdings" pitchFamily="2" charset="2"/>
              <a:buChar char="§"/>
              <a:defRPr sz="18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punkt</a:t>
            </a:r>
            <a:r>
              <a:rPr lang="en-US" dirty="0"/>
              <a:t> (2 </a:t>
            </a:r>
            <a:r>
              <a:rPr lang="en-US" dirty="0" err="1"/>
              <a:t>spalter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2. level</a:t>
            </a:r>
          </a:p>
          <a:p>
            <a:pPr lvl="2"/>
            <a:r>
              <a:rPr lang="en-US" dirty="0"/>
              <a:t>3. level</a:t>
            </a:r>
          </a:p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punkt</a:t>
            </a:r>
            <a:endParaRPr lang="en-US" dirty="0"/>
          </a:p>
          <a:p>
            <a:pPr lvl="1"/>
            <a:r>
              <a:rPr lang="en-US" dirty="0"/>
              <a:t>2. level</a:t>
            </a:r>
          </a:p>
          <a:p>
            <a:pPr lvl="2"/>
            <a:r>
              <a:rPr lang="en-US" dirty="0"/>
              <a:t>3. level</a:t>
            </a:r>
          </a:p>
        </p:txBody>
      </p:sp>
      <p:pic>
        <p:nvPicPr>
          <p:cNvPr id="6" name="Picture 5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opstilling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79363" y="1488931"/>
            <a:ext cx="11381267" cy="1720091"/>
          </a:xfrm>
          <a:prstGeom prst="rect">
            <a:avLst/>
          </a:prstGeom>
          <a:noFill/>
        </p:spPr>
        <p:txBody>
          <a:bodyPr wrap="square" lIns="288000" tIns="144000" rIns="252000" bIns="324000">
            <a:spAutoFit/>
          </a:bodyPr>
          <a:lstStyle>
            <a:lvl1pPr marL="457189" indent="-457189">
              <a:buClr>
                <a:srgbClr val="C62247"/>
              </a:buClr>
              <a:buFont typeface="Wingdings" pitchFamily="2" charset="2"/>
              <a:buChar char="§"/>
              <a:defRPr sz="26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90575" indent="-380990">
              <a:buClr>
                <a:srgbClr val="C62247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523962" indent="-304792">
              <a:buClr>
                <a:srgbClr val="C62247"/>
              </a:buClr>
              <a:buFont typeface="Wingdings" pitchFamily="2" charset="2"/>
              <a:buChar char="§"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133547" indent="-304792">
              <a:buClr>
                <a:srgbClr val="C62247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743131" indent="-304792">
              <a:buClr>
                <a:srgbClr val="C62247"/>
              </a:buClr>
              <a:buFont typeface="Wingdings" pitchFamily="2" charset="2"/>
              <a:buChar char="§"/>
              <a:defRPr sz="18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punkt</a:t>
            </a:r>
            <a:endParaRPr lang="en-US" dirty="0"/>
          </a:p>
          <a:p>
            <a:pPr lvl="1"/>
            <a:r>
              <a:rPr lang="en-US" dirty="0"/>
              <a:t>2. level</a:t>
            </a:r>
          </a:p>
          <a:p>
            <a:pPr lvl="2"/>
            <a:r>
              <a:rPr lang="en-US" dirty="0"/>
              <a:t>3.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138" y="272108"/>
            <a:ext cx="8255892" cy="1224136"/>
          </a:xfrm>
          <a:prstGeom prst="rect">
            <a:avLst/>
          </a:prstGeom>
          <a:noFill/>
        </p:spPr>
        <p:txBody>
          <a:bodyPr lIns="288000" tIns="180000" rIns="252000" bIns="180000">
            <a:no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Overskrift</a:t>
            </a:r>
            <a:endParaRPr lang="en-US" dirty="0"/>
          </a:p>
        </p:txBody>
      </p:sp>
      <p:pic>
        <p:nvPicPr>
          <p:cNvPr id="7" name="Picture 6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6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,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pic>
        <p:nvPicPr>
          <p:cNvPr id="4" name="Picture 3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67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637029" y="271848"/>
            <a:ext cx="3123601" cy="12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138" y="272108"/>
            <a:ext cx="8255892" cy="1224136"/>
          </a:xfrm>
          <a:prstGeom prst="rect">
            <a:avLst/>
          </a:prstGeom>
          <a:solidFill>
            <a:schemeClr val="bg1"/>
          </a:solidFill>
        </p:spPr>
        <p:txBody>
          <a:bodyPr lIns="288000" tIns="180000" rIns="252000" bIns="180000">
            <a:noAutofit/>
          </a:bodyPr>
          <a:lstStyle>
            <a:lvl1pPr marL="0" indent="0">
              <a:buNone/>
              <a:defRPr sz="4000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609585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828754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438339" indent="0">
              <a:buNone/>
              <a:defRPr sz="3733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err="1"/>
              <a:t>Tilføj</a:t>
            </a:r>
            <a:r>
              <a:rPr lang="en-US" dirty="0"/>
              <a:t> </a:t>
            </a:r>
            <a:r>
              <a:rPr lang="en-US" dirty="0" err="1"/>
              <a:t>Overskrift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79363" y="1340769"/>
            <a:ext cx="11381267" cy="817345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44000" rIns="252000" bIns="324000" anchor="t" anchorCtr="0">
            <a:spAutoFit/>
          </a:bodyPr>
          <a:lstStyle>
            <a:lvl1pPr marL="0" indent="0">
              <a:lnSpc>
                <a:spcPct val="120000"/>
              </a:lnSpc>
              <a:buClr>
                <a:srgbClr val="C62247"/>
              </a:buClr>
              <a:buFont typeface="Wingdings" pitchFamily="2" charset="2"/>
              <a:buNone/>
              <a:defRPr sz="1867" baseline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90575" indent="-380990">
              <a:buClr>
                <a:srgbClr val="C62247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19170" indent="0">
              <a:buClr>
                <a:srgbClr val="C62247"/>
              </a:buClr>
              <a:buFont typeface="Wingdings" pitchFamily="2" charset="2"/>
              <a:buNone/>
              <a:defRPr sz="2133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2133547" indent="-304792">
              <a:buClr>
                <a:srgbClr val="C62247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743131" indent="-304792">
              <a:buClr>
                <a:srgbClr val="C62247"/>
              </a:buClr>
              <a:buFont typeface="Wingdings" pitchFamily="2" charset="2"/>
              <a:buChar char="§"/>
              <a:defRPr sz="1867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/>
              <a:t>Body text</a:t>
            </a:r>
          </a:p>
        </p:txBody>
      </p:sp>
      <p:pic>
        <p:nvPicPr>
          <p:cNvPr id="6" name="Picture 5" descr="TI_DK_under_33pro_0812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4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5B8FB4">
                  <a:lumMod val="65000"/>
                  <a:lumOff val="35000"/>
                </a:srgbClr>
              </a:gs>
              <a:gs pos="65000">
                <a:srgbClr val="669FC6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20212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prstClr val="white"/>
              </a:solidFill>
            </a:endParaRPr>
          </a:p>
        </p:txBody>
      </p:sp>
      <p:pic>
        <p:nvPicPr>
          <p:cNvPr id="5" name="Picture 4" descr="TI_DK_under_33pro_0812.pdf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2267" y="356659"/>
            <a:ext cx="1686341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4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121917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39351" y="548680"/>
            <a:ext cx="11797325" cy="5925925"/>
            <a:chOff x="146092" y="791602"/>
            <a:chExt cx="8847994" cy="4444444"/>
          </a:xfrm>
        </p:grpSpPr>
        <p:grpSp>
          <p:nvGrpSpPr>
            <p:cNvPr id="3" name="Group 2"/>
            <p:cNvGrpSpPr/>
            <p:nvPr/>
          </p:nvGrpSpPr>
          <p:grpSpPr>
            <a:xfrm>
              <a:off x="1143917" y="1995686"/>
              <a:ext cx="982949" cy="3147814"/>
              <a:chOff x="1143917" y="1995686"/>
              <a:chExt cx="982949" cy="3147814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154585" y="2715766"/>
                <a:ext cx="972281" cy="242773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67733" tIns="96000" rIns="67733" bIns="0" rtlCol="0" anchor="t" anchorCtr="0"/>
              <a:lstStyle/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Materials, Management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Packaging and logistics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 err="1">
                    <a:solidFill>
                      <a:schemeClr val="bg1">
                        <a:lumMod val="50000"/>
                      </a:schemeClr>
                    </a:solidFill>
                  </a:rPr>
                  <a:t>Functional Coating 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 err="1">
                    <a:solidFill>
                      <a:schemeClr val="bg1">
                        <a:lumMod val="50000"/>
                      </a:schemeClr>
                    </a:solidFill>
                  </a:rPr>
                  <a:t>Metal and Surface Technology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Plastics Technology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 err="1">
                    <a:solidFill>
                      <a:schemeClr val="bg1">
                        <a:lumMod val="50000"/>
                      </a:schemeClr>
                    </a:solidFill>
                  </a:rPr>
                  <a:t>Product Development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 err="1">
                    <a:solidFill>
                      <a:schemeClr val="bg1">
                        <a:lumMod val="50000"/>
                      </a:schemeClr>
                    </a:solidFill>
                  </a:rPr>
                  <a:t>Tribology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143917" y="1995686"/>
                <a:ext cx="976049" cy="72008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67733" rIns="67733" rtlCol="0" anchor="t"/>
              <a:lstStyle/>
              <a:p>
                <a:r>
                  <a:rPr lang="en-US" sz="1333"/>
                  <a:t>Materials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347110" y="2322176"/>
                <a:ext cx="762000" cy="288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8000" tIns="96000" rIns="96000" bIns="0" rtlCol="0" anchor="t" anchorCtr="0"/>
              <a:lstStyle/>
              <a:p>
                <a:r>
                  <a:rPr lang="da-DK" sz="800" dirty="0" err="1">
                    <a:solidFill>
                      <a:schemeClr val="bg1"/>
                    </a:solidFill>
                  </a:rPr>
                  <a:t>Executive</a:t>
                </a:r>
                <a:r>
                  <a:rPr lang="da-DK" sz="800" dirty="0">
                    <a:solidFill>
                      <a:schemeClr val="bg1"/>
                    </a:solidFill>
                  </a:rPr>
                  <a:t> Vice President</a:t>
                </a:r>
              </a:p>
              <a:p>
                <a:r>
                  <a:rPr lang="da-DK" sz="800" dirty="0">
                    <a:solidFill>
                      <a:schemeClr val="bg1"/>
                    </a:solidFill>
                  </a:rPr>
                  <a:t>Mikkel Agerbæk</a:t>
                </a:r>
              </a:p>
            </p:txBody>
          </p:sp>
          <p:pic>
            <p:nvPicPr>
              <p:cNvPr id="66" name="Picture 65" descr="whiteperson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10418" y="2502466"/>
                <a:ext cx="144016" cy="127632"/>
              </a:xfrm>
              <a:prstGeom prst="rect">
                <a:avLst/>
              </a:prstGeom>
            </p:spPr>
          </p:pic>
        </p:grpSp>
        <p:grpSp>
          <p:nvGrpSpPr>
            <p:cNvPr id="4" name="Group 3"/>
            <p:cNvGrpSpPr/>
            <p:nvPr/>
          </p:nvGrpSpPr>
          <p:grpSpPr>
            <a:xfrm>
              <a:off x="2141742" y="1995686"/>
              <a:ext cx="994152" cy="3147815"/>
              <a:chOff x="2141742" y="1995686"/>
              <a:chExt cx="994152" cy="314781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145095" y="2715767"/>
                <a:ext cx="972281" cy="242773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67733" tIns="96000" rIns="67733" bIns="0" rtlCol="0" anchor="t" anchorCtr="0"/>
              <a:lstStyle/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Building and Construction, Management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Concrete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Glass and Windows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Buildings and Environment 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Masonry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Wood and Biomaterials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41742" y="1995686"/>
                <a:ext cx="976049" cy="72008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67733" rIns="67733" rtlCol="0" anchor="t"/>
              <a:lstStyle/>
              <a:p>
                <a:r>
                  <a:rPr lang="da-DK" sz="1333" dirty="0">
                    <a:solidFill>
                      <a:prstClr val="white"/>
                    </a:solidFill>
                  </a:rPr>
                  <a:t>Building and Construction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373894" y="2292112"/>
                <a:ext cx="762000" cy="288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8000" tIns="96000" rIns="96000" bIns="0" rtlCol="0" anchor="t" anchorCtr="0"/>
              <a:lstStyle/>
              <a:p>
                <a:r>
                  <a:rPr lang="da-DK" sz="800" dirty="0" err="1">
                    <a:solidFill>
                      <a:schemeClr val="bg1"/>
                    </a:solidFill>
                  </a:rPr>
                  <a:t>Executive</a:t>
                </a:r>
                <a:r>
                  <a:rPr lang="da-DK" sz="800" dirty="0">
                    <a:solidFill>
                      <a:schemeClr val="bg1"/>
                    </a:solidFill>
                  </a:rPr>
                  <a:t> Vice President</a:t>
                </a:r>
              </a:p>
              <a:p>
                <a:r>
                  <a:rPr lang="da-DK" sz="800" dirty="0">
                    <a:solidFill>
                      <a:schemeClr val="bg1"/>
                    </a:solidFill>
                  </a:rPr>
                  <a:t>Mette Glavind</a:t>
                </a:r>
              </a:p>
            </p:txBody>
          </p:sp>
          <p:pic>
            <p:nvPicPr>
              <p:cNvPr id="71" name="Picture 70" descr="whiteperson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10023" y="2502466"/>
                <a:ext cx="144016" cy="127632"/>
              </a:xfrm>
              <a:prstGeom prst="rect">
                <a:avLst/>
              </a:prstGeom>
            </p:spPr>
          </p:pic>
        </p:grpSp>
        <p:grpSp>
          <p:nvGrpSpPr>
            <p:cNvPr id="5" name="Group 4"/>
            <p:cNvGrpSpPr/>
            <p:nvPr/>
          </p:nvGrpSpPr>
          <p:grpSpPr>
            <a:xfrm>
              <a:off x="3139567" y="1995686"/>
              <a:ext cx="984367" cy="3240360"/>
              <a:chOff x="3139567" y="1995686"/>
              <a:chExt cx="984367" cy="324036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147761" y="2715766"/>
                <a:ext cx="966204" cy="25202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67733" tIns="96000" rIns="67733" bIns="0" rtlCol="0" anchor="t" anchorCtr="0"/>
              <a:lstStyle/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Energy and Climate, Management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 err="1">
                    <a:solidFill>
                      <a:schemeClr val="bg1">
                        <a:lumMod val="50000"/>
                      </a:schemeClr>
                    </a:solidFill>
                  </a:rPr>
                  <a:t>Automobile Technology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Energy Efficiency and ventilation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 err="1">
                    <a:solidFill>
                      <a:schemeClr val="bg1">
                        <a:lumMod val="50000"/>
                      </a:schemeClr>
                    </a:solidFill>
                  </a:rPr>
                  <a:t>Installation and Calibration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Refrigeration and Heat Pump Technology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Pipe Centre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 err="1">
                    <a:solidFill>
                      <a:schemeClr val="bg1">
                        <a:lumMod val="50000"/>
                      </a:schemeClr>
                    </a:solidFill>
                  </a:rPr>
                  <a:t>Transport and Electric Systems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139567" y="1995686"/>
                <a:ext cx="976049" cy="72008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67733" rIns="67733" rtlCol="0" anchor="t"/>
              <a:lstStyle/>
              <a:p>
                <a:r>
                  <a:rPr lang="da-DK" sz="1333" dirty="0">
                    <a:solidFill>
                      <a:prstClr val="white"/>
                    </a:solidFill>
                  </a:rPr>
                  <a:t>Energy and </a:t>
                </a:r>
                <a:r>
                  <a:rPr lang="da-DK" sz="1333" dirty="0" err="1">
                    <a:solidFill>
                      <a:prstClr val="white"/>
                    </a:solidFill>
                  </a:rPr>
                  <a:t>Climate</a:t>
                </a:r>
                <a:endParaRPr lang="da-DK" sz="1333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361934" y="2312926"/>
                <a:ext cx="762000" cy="288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8000" tIns="96000" rIns="96000" bIns="0" rtlCol="0" anchor="t" anchorCtr="0"/>
              <a:lstStyle/>
              <a:p>
                <a:r>
                  <a:rPr lang="da-DK" sz="800" dirty="0" err="1">
                    <a:solidFill>
                      <a:schemeClr val="bg1"/>
                    </a:solidFill>
                  </a:rPr>
                  <a:t>Executive</a:t>
                </a:r>
                <a:r>
                  <a:rPr lang="da-DK" sz="800" dirty="0">
                    <a:solidFill>
                      <a:schemeClr val="bg1"/>
                    </a:solidFill>
                  </a:rPr>
                  <a:t> Vice President</a:t>
                </a:r>
              </a:p>
              <a:p>
                <a:r>
                  <a:rPr lang="da-DK" sz="800" dirty="0">
                    <a:solidFill>
                      <a:schemeClr val="bg1"/>
                    </a:solidFill>
                  </a:rPr>
                  <a:t>David Tveit</a:t>
                </a:r>
              </a:p>
            </p:txBody>
          </p:sp>
          <p:pic>
            <p:nvPicPr>
              <p:cNvPr id="73" name="Picture 72" descr="whiteperson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9628" y="2502466"/>
                <a:ext cx="144016" cy="127632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/>
          </p:nvGrpSpPr>
          <p:grpSpPr>
            <a:xfrm>
              <a:off x="4137392" y="1995686"/>
              <a:ext cx="991790" cy="3147814"/>
              <a:chOff x="4137392" y="1995686"/>
              <a:chExt cx="991790" cy="314781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4138272" y="2715766"/>
                <a:ext cx="972281" cy="242773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67733" tIns="96000" rIns="67733" bIns="0" rtlCol="0" anchor="t" anchorCtr="0"/>
              <a:lstStyle/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Life Science, Management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DTI Oil &amp; Gas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Laboratory for Chemistry and Microbiology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Water and Environment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 err="1">
                    <a:solidFill>
                      <a:schemeClr val="bg1">
                        <a:lumMod val="50000"/>
                      </a:schemeClr>
                    </a:solidFill>
                  </a:rPr>
                  <a:t>Biotek</a:t>
                </a:r>
                <a:endParaRPr lang="en-GB" sz="933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137392" y="1995686"/>
                <a:ext cx="976049" cy="72008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67733" rIns="67733" rtlCol="0" anchor="t"/>
              <a:lstStyle/>
              <a:p>
                <a:r>
                  <a:rPr lang="da-DK" sz="1333" dirty="0">
                    <a:solidFill>
                      <a:prstClr val="white"/>
                    </a:solidFill>
                  </a:rPr>
                  <a:t>Life Science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367182" y="2299403"/>
                <a:ext cx="762000" cy="288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8000" tIns="96000" rIns="96000" bIns="0" rtlCol="0" anchor="t" anchorCtr="0"/>
              <a:lstStyle/>
              <a:p>
                <a:r>
                  <a:rPr lang="da-DK" sz="800" dirty="0" err="1">
                    <a:solidFill>
                      <a:schemeClr val="bg1"/>
                    </a:solidFill>
                  </a:rPr>
                  <a:t>Executive</a:t>
                </a:r>
                <a:r>
                  <a:rPr lang="da-DK" sz="800" dirty="0">
                    <a:solidFill>
                      <a:schemeClr val="bg1"/>
                    </a:solidFill>
                  </a:rPr>
                  <a:t> Vice President</a:t>
                </a:r>
              </a:p>
              <a:p>
                <a:r>
                  <a:rPr lang="da-DK" sz="800" dirty="0">
                    <a:solidFill>
                      <a:schemeClr val="bg1"/>
                    </a:solidFill>
                  </a:rPr>
                  <a:t>Sune D. Nygaard</a:t>
                </a:r>
              </a:p>
            </p:txBody>
          </p:sp>
          <p:pic>
            <p:nvPicPr>
              <p:cNvPr id="75" name="Picture 74" descr="whiteperson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09233" y="2502466"/>
                <a:ext cx="144016" cy="127632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5134860" y="1995686"/>
              <a:ext cx="1049010" cy="3147814"/>
              <a:chOff x="5134860" y="1995686"/>
              <a:chExt cx="1049010" cy="3147814"/>
            </a:xfrm>
          </p:grpSpPr>
          <p:sp>
            <p:nvSpPr>
              <p:cNvPr id="22" name="Rektangel 1"/>
              <p:cNvSpPr/>
              <p:nvPr/>
            </p:nvSpPr>
            <p:spPr>
              <a:xfrm>
                <a:off x="5134860" y="2715766"/>
                <a:ext cx="978358" cy="242773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7733" rIns="67733" rtlCol="0" anchor="t"/>
              <a:lstStyle/>
              <a:p>
                <a:r>
                  <a:rPr lang="da-DK" sz="933" dirty="0" err="1">
                    <a:solidFill>
                      <a:schemeClr val="bg1">
                        <a:lumMod val="50000"/>
                      </a:schemeClr>
                    </a:solidFill>
                  </a:rPr>
                  <a:t>AgroTech</a:t>
                </a:r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, Management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Bioressources and </a:t>
                </a:r>
                <a:r>
                  <a:rPr lang="da-DK" sz="933" dirty="0" err="1">
                    <a:solidFill>
                      <a:schemeClr val="bg1">
                        <a:lumMod val="50000"/>
                      </a:schemeClr>
                    </a:solidFill>
                  </a:rPr>
                  <a:t>Biorefinery</a:t>
                </a:r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Plant Technology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Field Trials, Technology and Analysis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Software Development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Food Technology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135217" y="1995686"/>
                <a:ext cx="976049" cy="72008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67733" rIns="67733" rtlCol="0" anchor="t"/>
              <a:lstStyle/>
              <a:p>
                <a:r>
                  <a:rPr lang="da-DK" sz="1333" dirty="0" err="1">
                    <a:solidFill>
                      <a:prstClr val="white"/>
                    </a:solidFill>
                  </a:rPr>
                  <a:t>AgroTech</a:t>
                </a:r>
                <a:endParaRPr lang="en-US" sz="1333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5372986" y="2312926"/>
                <a:ext cx="810884" cy="288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8000" tIns="96000" rIns="96000" bIns="0" rtlCol="0" anchor="t" anchorCtr="0"/>
              <a:lstStyle/>
              <a:p>
                <a:r>
                  <a:rPr lang="da-DK" sz="800" dirty="0" err="1">
                    <a:solidFill>
                      <a:schemeClr val="bg1"/>
                    </a:solidFill>
                  </a:rPr>
                  <a:t>Executive</a:t>
                </a:r>
                <a:r>
                  <a:rPr lang="da-DK" sz="800" dirty="0">
                    <a:solidFill>
                      <a:schemeClr val="bg1"/>
                    </a:solidFill>
                  </a:rPr>
                  <a:t> Vice </a:t>
                </a:r>
                <a:r>
                  <a:rPr lang="da-DK" sz="800" dirty="0" err="1">
                    <a:solidFill>
                      <a:schemeClr val="bg1"/>
                    </a:solidFill>
                  </a:rPr>
                  <a:t>President</a:t>
                </a:r>
                <a:r>
                  <a:rPr lang="da-DK" sz="800" dirty="0">
                    <a:solidFill>
                      <a:schemeClr val="bg1"/>
                    </a:solidFill>
                  </a:rPr>
                  <a:t> Mikael Poulsen</a:t>
                </a:r>
              </a:p>
            </p:txBody>
          </p:sp>
          <p:pic>
            <p:nvPicPr>
              <p:cNvPr id="77" name="Picture 76" descr="whiteperson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08838" y="2502466"/>
                <a:ext cx="144016" cy="127632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>
              <a:off x="6133042" y="1995686"/>
              <a:ext cx="1001810" cy="3147814"/>
              <a:chOff x="6133042" y="1995686"/>
              <a:chExt cx="1001810" cy="3147814"/>
            </a:xfrm>
          </p:grpSpPr>
          <p:sp>
            <p:nvSpPr>
              <p:cNvPr id="23" name="Rektangel 1"/>
              <p:cNvSpPr/>
              <p:nvPr/>
            </p:nvSpPr>
            <p:spPr>
              <a:xfrm>
                <a:off x="6137525" y="2715766"/>
                <a:ext cx="972281" cy="242773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7733" rIns="67733" rtlCol="0" anchor="t"/>
              <a:lstStyle/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DMRI, Business Development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Food Safety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Meat Technology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Measuring Systems and Data Integration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Slaughterhouse Technologies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Automation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133042" y="1995686"/>
                <a:ext cx="976049" cy="72008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67733" rIns="67733" rtlCol="0" anchor="t"/>
              <a:lstStyle/>
              <a:p>
                <a:r>
                  <a:rPr lang="da-DK" sz="1333" dirty="0">
                    <a:solidFill>
                      <a:prstClr val="white"/>
                    </a:solidFill>
                  </a:rPr>
                  <a:t>DMRI</a:t>
                </a:r>
                <a:endParaRPr lang="en-US" sz="1333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372852" y="2291631"/>
                <a:ext cx="762000" cy="288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8000" tIns="96000" rIns="96000" bIns="0" rtlCol="0" anchor="t" anchorCtr="0"/>
              <a:lstStyle/>
              <a:p>
                <a:r>
                  <a:rPr lang="da-DK" sz="800" dirty="0" err="1">
                    <a:solidFill>
                      <a:schemeClr val="bg1"/>
                    </a:solidFill>
                  </a:rPr>
                  <a:t>Executive</a:t>
                </a:r>
                <a:r>
                  <a:rPr lang="da-DK" sz="800" dirty="0">
                    <a:solidFill>
                      <a:schemeClr val="bg1"/>
                    </a:solidFill>
                  </a:rPr>
                  <a:t> Vice President</a:t>
                </a:r>
              </a:p>
              <a:p>
                <a:r>
                  <a:rPr lang="da-DK" sz="800" dirty="0">
                    <a:solidFill>
                      <a:schemeClr val="bg1"/>
                    </a:solidFill>
                  </a:rPr>
                  <a:t>Lars Hinrichsen</a:t>
                </a:r>
              </a:p>
            </p:txBody>
          </p:sp>
          <p:pic>
            <p:nvPicPr>
              <p:cNvPr id="79" name="Picture 78" descr="whiteperson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08443" y="2502466"/>
                <a:ext cx="144016" cy="127632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7130868" y="1995686"/>
              <a:ext cx="979621" cy="3147814"/>
              <a:chOff x="7130868" y="1995686"/>
              <a:chExt cx="979621" cy="3147814"/>
            </a:xfrm>
          </p:grpSpPr>
          <p:sp>
            <p:nvSpPr>
              <p:cNvPr id="24" name="Rektangel 1"/>
              <p:cNvSpPr/>
              <p:nvPr/>
            </p:nvSpPr>
            <p:spPr>
              <a:xfrm>
                <a:off x="7134113" y="2715766"/>
                <a:ext cx="972282" cy="242773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7733" rIns="67733" rtlCol="0" anchor="t"/>
              <a:lstStyle/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Business and Society, Management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Policy and Business Development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Ideas and Innovation</a:t>
                </a: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Training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130868" y="1995686"/>
                <a:ext cx="976049" cy="72008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67733" rIns="67733" rtlCol="0" anchor="t"/>
              <a:lstStyle/>
              <a:p>
                <a:r>
                  <a:rPr lang="da-DK" sz="1333" dirty="0">
                    <a:solidFill>
                      <a:prstClr val="white"/>
                    </a:solidFill>
                  </a:rPr>
                  <a:t>Business and Society</a:t>
                </a: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348489" y="2305287"/>
                <a:ext cx="762000" cy="288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8000" tIns="96000" rIns="96000" bIns="0" rtlCol="0" anchor="t" anchorCtr="0"/>
              <a:lstStyle/>
              <a:p>
                <a:r>
                  <a:rPr lang="da-DK" sz="800" dirty="0" err="1">
                    <a:solidFill>
                      <a:schemeClr val="bg1"/>
                    </a:solidFill>
                  </a:rPr>
                  <a:t>Executive</a:t>
                </a:r>
                <a:r>
                  <a:rPr lang="da-DK" sz="800" dirty="0">
                    <a:solidFill>
                      <a:schemeClr val="bg1"/>
                    </a:solidFill>
                  </a:rPr>
                  <a:t> Vice President</a:t>
                </a:r>
              </a:p>
              <a:p>
                <a:r>
                  <a:rPr lang="da-DK" sz="800" dirty="0">
                    <a:solidFill>
                      <a:schemeClr val="bg1"/>
                    </a:solidFill>
                  </a:rPr>
                  <a:t>Jane </a:t>
                </a:r>
                <a:r>
                  <a:rPr lang="da-DK" sz="800" dirty="0" err="1">
                    <a:solidFill>
                      <a:schemeClr val="bg1"/>
                    </a:solidFill>
                  </a:rPr>
                  <a:t>Wickmann</a:t>
                </a:r>
                <a:r>
                  <a:rPr lang="da-DK" sz="800" spc="-400" dirty="0">
                    <a:solidFill>
                      <a:schemeClr val="bg1"/>
                    </a:solidFill>
                  </a:rPr>
                  <a:t> </a:t>
                </a:r>
                <a:endParaRPr lang="da-DK" sz="800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81" name="Picture 80" descr="whiteperson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08045" y="2502466"/>
                <a:ext cx="144016" cy="127632"/>
              </a:xfrm>
              <a:prstGeom prst="rect">
                <a:avLst/>
              </a:prstGeom>
            </p:spPr>
          </p:pic>
        </p:grpSp>
        <p:sp>
          <p:nvSpPr>
            <p:cNvPr id="84" name="Rectangle 83"/>
            <p:cNvSpPr/>
            <p:nvPr/>
          </p:nvSpPr>
          <p:spPr>
            <a:xfrm>
              <a:off x="2699792" y="791602"/>
              <a:ext cx="3744416" cy="28803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333" dirty="0">
                  <a:solidFill>
                    <a:srgbClr val="595959"/>
                  </a:solidFill>
                </a:rPr>
                <a:t>Board of Representatives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699792" y="1104854"/>
              <a:ext cx="3744416" cy="288032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333" dirty="0">
                  <a:solidFill>
                    <a:srgbClr val="595959"/>
                  </a:solidFill>
                </a:rPr>
                <a:t>Board of trustees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127310" y="1995686"/>
              <a:ext cx="864096" cy="3147814"/>
              <a:chOff x="8127310" y="1995686"/>
              <a:chExt cx="864096" cy="3147814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8127310" y="1995686"/>
                <a:ext cx="864096" cy="72008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67733" rIns="67733" rtlCol="0" anchor="t"/>
              <a:lstStyle/>
              <a:p>
                <a:r>
                  <a:rPr lang="da-DK" sz="1333" dirty="0" err="1">
                    <a:solidFill>
                      <a:prstClr val="white"/>
                    </a:solidFill>
                  </a:rPr>
                  <a:t>Subsidiaries</a:t>
                </a:r>
                <a:endParaRPr lang="da-DK" sz="1333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3" name="Rektangel 1"/>
              <p:cNvSpPr/>
              <p:nvPr/>
            </p:nvSpPr>
            <p:spPr>
              <a:xfrm>
                <a:off x="8130701" y="2715766"/>
                <a:ext cx="856824" cy="242773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7733" rIns="67733" rtlCol="0" anchor="t"/>
              <a:lstStyle/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Danfysik A/S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Teknologisk Institut</a:t>
                </a: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AB Sverige 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DTI Polska</a:t>
                </a: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Sp. z o. o.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Teknologisk</a:t>
                </a: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Innovation A/S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 err="1">
                    <a:solidFill>
                      <a:schemeClr val="bg1">
                        <a:lumMod val="50000"/>
                      </a:schemeClr>
                    </a:solidFill>
                  </a:rPr>
                  <a:t>Dancert</a:t>
                </a:r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 A/S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Danish </a:t>
                </a:r>
                <a:r>
                  <a:rPr lang="da-DK" sz="933" dirty="0" err="1">
                    <a:solidFill>
                      <a:schemeClr val="bg1">
                        <a:lumMod val="50000"/>
                      </a:schemeClr>
                    </a:solidFill>
                  </a:rPr>
                  <a:t>Technological</a:t>
                </a:r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 Institute Spain, S.L.</a:t>
                </a:r>
              </a:p>
              <a:p>
                <a:endParaRPr lang="da-DK" sz="9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da-DK" sz="933" dirty="0">
                    <a:solidFill>
                      <a:schemeClr val="bg1">
                        <a:lumMod val="50000"/>
                      </a:schemeClr>
                    </a:solidFill>
                  </a:rPr>
                  <a:t>    </a:t>
                </a:r>
              </a:p>
            </p:txBody>
          </p:sp>
        </p:grpSp>
        <p:sp>
          <p:nvSpPr>
            <p:cNvPr id="98" name="Rectangle 97"/>
            <p:cNvSpPr/>
            <p:nvPr/>
          </p:nvSpPr>
          <p:spPr>
            <a:xfrm>
              <a:off x="149915" y="1884946"/>
              <a:ext cx="8844171" cy="853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da-DK" sz="1333" dirty="0">
                <a:solidFill>
                  <a:prstClr val="white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699792" y="1419622"/>
              <a:ext cx="3744416" cy="5507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a-DK" sz="1333" dirty="0">
                  <a:solidFill>
                    <a:srgbClr val="595959"/>
                  </a:solidFill>
                </a:rPr>
                <a:t>Technological Institute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845236" y="1690330"/>
              <a:ext cx="1728192" cy="1759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8000" tIns="96000" rIns="96000" bIns="0" rtlCol="0" anchor="t" anchorCtr="0"/>
            <a:lstStyle/>
            <a:p>
              <a:pPr algn="ctr"/>
              <a:r>
                <a:rPr lang="da-DK" sz="1067" dirty="0" err="1">
                  <a:solidFill>
                    <a:schemeClr val="tx1"/>
                  </a:solidFill>
                </a:rPr>
                <a:t>President</a:t>
              </a:r>
              <a:r>
                <a:rPr lang="da-DK" sz="1067" dirty="0">
                  <a:solidFill>
                    <a:schemeClr val="tx1"/>
                  </a:solidFill>
                </a:rPr>
                <a:t> Søren Stjernqvist</a:t>
              </a:r>
            </a:p>
          </p:txBody>
        </p:sp>
        <p:pic>
          <p:nvPicPr>
            <p:cNvPr id="95" name="Picture 94" descr="person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0569" y="1747399"/>
              <a:ext cx="134107" cy="118851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146092" y="1995686"/>
              <a:ext cx="983683" cy="3147814"/>
              <a:chOff x="146092" y="1995686"/>
              <a:chExt cx="983683" cy="314781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51919" y="2715766"/>
                <a:ext cx="972281" cy="242773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67733" tIns="96000" rIns="96000" bIns="0" rtlCol="0" anchor="t" anchorCtr="0"/>
              <a:lstStyle/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Production, Management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Metrology and Quality Assurance 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>
                    <a:solidFill>
                      <a:schemeClr val="bg1">
                        <a:lumMod val="50000"/>
                      </a:schemeClr>
                    </a:solidFill>
                  </a:rPr>
                  <a:t>Nano Production and Micro Analysis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 err="1">
                    <a:solidFill>
                      <a:schemeClr val="bg1">
                        <a:lumMod val="50000"/>
                      </a:schemeClr>
                    </a:solidFill>
                  </a:rPr>
                  <a:t>Robot Technology</a:t>
                </a:r>
              </a:p>
              <a:p>
                <a:pPr>
                  <a:spcAft>
                    <a:spcPts val="1067"/>
                  </a:spcAft>
                </a:pPr>
                <a:r>
                  <a:rPr lang="en-GB" sz="933" dirty="0" err="1">
                    <a:solidFill>
                      <a:schemeClr val="bg1">
                        <a:lumMod val="50000"/>
                      </a:schemeClr>
                    </a:solidFill>
                  </a:rPr>
                  <a:t>Health and Human Interaction Technologies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092" y="1995686"/>
                <a:ext cx="976049" cy="72008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67733" rtlCol="0" anchor="t"/>
              <a:lstStyle/>
              <a:p>
                <a:r>
                  <a:rPr lang="da-DK" sz="1333" dirty="0">
                    <a:solidFill>
                      <a:prstClr val="white"/>
                    </a:solidFill>
                  </a:rPr>
                  <a:t>Production</a:t>
                </a:r>
                <a:endParaRPr lang="en-US" sz="1333" dirty="0"/>
              </a:p>
            </p:txBody>
          </p:sp>
          <p:pic>
            <p:nvPicPr>
              <p:cNvPr id="16388" name="Picture 16387" descr="whiteperson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0813" y="2502466"/>
                <a:ext cx="144016" cy="127632"/>
              </a:xfrm>
              <a:prstGeom prst="rect">
                <a:avLst/>
              </a:prstGeom>
            </p:spPr>
          </p:pic>
          <p:sp>
            <p:nvSpPr>
              <p:cNvPr id="100" name="Rectangle 99"/>
              <p:cNvSpPr/>
              <p:nvPr/>
            </p:nvSpPr>
            <p:spPr>
              <a:xfrm>
                <a:off x="367775" y="2312926"/>
                <a:ext cx="762000" cy="5344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8000" tIns="96000" rIns="96000" bIns="0" rtlCol="0" anchor="t" anchorCtr="0"/>
              <a:lstStyle/>
              <a:p>
                <a:r>
                  <a:rPr lang="da-DK" sz="800" dirty="0" err="1">
                    <a:solidFill>
                      <a:schemeClr val="bg1"/>
                    </a:solidFill>
                  </a:rPr>
                  <a:t>Executive</a:t>
                </a:r>
                <a:r>
                  <a:rPr lang="da-DK" sz="800" dirty="0">
                    <a:solidFill>
                      <a:schemeClr val="bg1"/>
                    </a:solidFill>
                  </a:rPr>
                  <a:t> Vice President</a:t>
                </a:r>
              </a:p>
              <a:p>
                <a:r>
                  <a:rPr lang="da-DK" sz="800" dirty="0">
                    <a:solidFill>
                      <a:schemeClr val="bg1"/>
                    </a:solidFill>
                  </a:rPr>
                  <a:t>Anne-Lise H. Lejre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6621965"/>
      </p:ext>
    </p:extLst>
  </p:cSld>
  <p:clrMapOvr>
    <a:masterClrMapping/>
  </p:clrMapOvr>
</p:sld>
</file>

<file path=ppt/theme/theme1.xml><?xml version="1.0" encoding="utf-8"?>
<a:theme xmlns:a="http://schemas.openxmlformats.org/drawingml/2006/main" name="Skabelon_PP_teknologisk_v3_dva_klint_trans_b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s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Macintosh PowerPoint</Application>
  <PresentationFormat>Custom</PresentationFormat>
  <Paragraphs>104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Skabelon_PP_teknologisk_v3_dva_klint_trans_bg</vt:lpstr>
      <vt:lpstr>PowerPoint Presentation</vt:lpstr>
    </vt:vector>
  </TitlesOfParts>
  <Company>Teknologisk 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Frisenborg Marker</dc:creator>
  <cp:lastModifiedBy>Kristian Skriver</cp:lastModifiedBy>
  <cp:revision>2</cp:revision>
  <dcterms:created xsi:type="dcterms:W3CDTF">2017-03-17T14:28:06Z</dcterms:created>
  <dcterms:modified xsi:type="dcterms:W3CDTF">2017-03-20T10:37:57Z</dcterms:modified>
</cp:coreProperties>
</file>