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294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11" d="100"/>
          <a:sy n="111" d="100"/>
        </p:scale>
        <p:origin x="528" y="96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06-09-2023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06-09-2023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customXml" Target="../../customXml/item43.xml"/><Relationship Id="rId1" Type="http://schemas.openxmlformats.org/officeDocument/2006/relationships/customXml" Target="../../customXml/item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126148-4134-1F05-3BAD-2FB5E028E51A}"/>
              </a:ext>
            </a:extLst>
          </p:cNvPr>
          <p:cNvSpPr/>
          <p:nvPr/>
        </p:nvSpPr>
        <p:spPr>
          <a:xfrm>
            <a:off x="4582296" y="277087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REPRESENTATIVES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F8CCB-631C-ED8F-184D-BB89A0B345BC}"/>
              </a:ext>
            </a:extLst>
          </p:cNvPr>
          <p:cNvSpPr/>
          <p:nvPr/>
        </p:nvSpPr>
        <p:spPr>
          <a:xfrm>
            <a:off x="4582300" y="678378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TRUSTEES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5607-C363-2BC6-1843-AB23B29A4B28}"/>
              </a:ext>
            </a:extLst>
          </p:cNvPr>
          <p:cNvSpPr/>
          <p:nvPr/>
        </p:nvSpPr>
        <p:spPr>
          <a:xfrm>
            <a:off x="450983" y="1079369"/>
            <a:ext cx="11276919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92D0A-C49E-038A-4B84-5D2A6BD538D5}"/>
              </a:ext>
            </a:extLst>
          </p:cNvPr>
          <p:cNvSpPr/>
          <p:nvPr/>
        </p:nvSpPr>
        <p:spPr>
          <a:xfrm>
            <a:off x="584537" y="1867496"/>
            <a:ext cx="10932288" cy="4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Services, Secretariat of the Executive Board, IT, Communications, Personnel and Development, </a:t>
            </a:r>
          </a:p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Reception, Finance and Accounts, International Centre, Business Development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589D37C-0B3C-9B33-84A9-78FD7CDD4C91}"/>
              </a:ext>
            </a:extLst>
          </p:cNvPr>
          <p:cNvSpPr/>
          <p:nvPr/>
        </p:nvSpPr>
        <p:spPr>
          <a:xfrm>
            <a:off x="5308267" y="2845649"/>
            <a:ext cx="1498324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Materials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Nano Production and Micro Analysis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Plastics and Packaging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Tribology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718478-F420-7FA2-115B-A9E1F1637276}"/>
              </a:ext>
            </a:extLst>
          </p:cNvPr>
          <p:cNvSpPr/>
          <p:nvPr/>
        </p:nvSpPr>
        <p:spPr>
          <a:xfrm>
            <a:off x="3680117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Concrete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Masonry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Pipe Centre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Quality in Construction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Construction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Ideation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Wood and Biomaterials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4019DA-8C3B-5449-651C-963E7013A460}"/>
              </a:ext>
            </a:extLst>
          </p:cNvPr>
          <p:cNvSpPr/>
          <p:nvPr/>
        </p:nvSpPr>
        <p:spPr>
          <a:xfrm>
            <a:off x="10394807" y="2308088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5E2068E-6C16-9F24-3AF5-A9220FEE0554}"/>
              </a:ext>
            </a:extLst>
          </p:cNvPr>
          <p:cNvSpPr/>
          <p:nvPr/>
        </p:nvSpPr>
        <p:spPr>
          <a:xfrm>
            <a:off x="6926794" y="2845648"/>
            <a:ext cx="1511206" cy="259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Automobile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and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Installation and Calibration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Metrology and Quality Assurance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Refrigeration and Heat Pump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Renewable Energy Systems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78974AA-1DF1-6D04-54E4-C1E057B37063}"/>
              </a:ext>
            </a:extLst>
          </p:cNvPr>
          <p:cNvSpPr/>
          <p:nvPr/>
        </p:nvSpPr>
        <p:spPr>
          <a:xfrm>
            <a:off x="10159781" y="2845649"/>
            <a:ext cx="151961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Danish Technological Institute Spain, S.L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3D4F313-9696-1BC4-6813-835335CDC539}"/>
              </a:ext>
            </a:extLst>
          </p:cNvPr>
          <p:cNvSpPr/>
          <p:nvPr/>
        </p:nvSpPr>
        <p:spPr>
          <a:xfrm>
            <a:off x="10394417" y="2325613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3F55272-C512-0AD1-571D-94B305B69334}"/>
              </a:ext>
            </a:extLst>
          </p:cNvPr>
          <p:cNvSpPr/>
          <p:nvPr/>
        </p:nvSpPr>
        <p:spPr>
          <a:xfrm>
            <a:off x="8543288" y="2845649"/>
            <a:ext cx="151446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Air and Sensor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Laboratory for Chemistry and Microbiology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Policy and 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Product and Materials Chemistry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Water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7B1E6F0-4620-42B1-56F8-772C9F8193AB}"/>
              </a:ext>
            </a:extLst>
          </p:cNvPr>
          <p:cNvSpPr/>
          <p:nvPr/>
        </p:nvSpPr>
        <p:spPr>
          <a:xfrm>
            <a:off x="420455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 ​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6638E52-248C-460A-2D12-9F7C943416F0}"/>
              </a:ext>
            </a:extLst>
          </p:cNvPr>
          <p:cNvSpPr/>
          <p:nvPr/>
        </p:nvSpPr>
        <p:spPr>
          <a:xfrm>
            <a:off x="426557" y="5415395"/>
            <a:ext cx="11352755" cy="3136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BF80B-0541-7DCD-4EED-0577A751389F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AND CONSTRUCTION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12202-DF77-4DC9-3E52-52778004D481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TECHNOLOGY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82253-486F-007A-DAFF-F08BA9AA39A5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651F2-3EA6-6037-F7B2-1A01EE27CE0E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AND CLIMATE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CCFEFC-E88F-382E-35DC-9DE097305D1F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SUBSIDIARIES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D82B2-6494-104D-97EC-CF8E872C5967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 AND PRODUCTION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BF5A73-EF96-AEA4-86CA-9FF3BC7CB131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CAA86-A3E1-3C87-95A9-44C7A0058C0F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558-05B4-955D-0D15-706AE059B315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A34F34-0094-ED63-A4A1-4592CB99A495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83441-342A-AE2C-FDDF-6D32A8BE93A3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9216F3-FDD5-E337-ED1C-65CD327579D5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E86B1-EA70-0167-085D-5192563A6B80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614A62-BE11-7E60-508B-3749CA090245}"/>
              </a:ext>
            </a:extLst>
          </p:cNvPr>
          <p:cNvSpPr/>
          <p:nvPr/>
        </p:nvSpPr>
        <p:spPr>
          <a:xfrm>
            <a:off x="3679681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482EEF-D6B8-C16F-85E6-1328B909F507}"/>
              </a:ext>
            </a:extLst>
          </p:cNvPr>
          <p:cNvSpPr/>
          <p:nvPr/>
        </p:nvSpPr>
        <p:spPr>
          <a:xfrm>
            <a:off x="5303236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097C80-73F1-4002-4746-11FE18565826}"/>
              </a:ext>
            </a:extLst>
          </p:cNvPr>
          <p:cNvSpPr/>
          <p:nvPr/>
        </p:nvSpPr>
        <p:spPr>
          <a:xfrm>
            <a:off x="6948339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David Tveit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F8B1E0-B66E-1179-3BDD-7E2A3A6D7959}"/>
              </a:ext>
            </a:extLst>
          </p:cNvPr>
          <p:cNvSpPr/>
          <p:nvPr/>
        </p:nvSpPr>
        <p:spPr>
          <a:xfrm>
            <a:off x="8543287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B6BB77-954E-CE4B-2C28-C80168078CF3}"/>
              </a:ext>
            </a:extLst>
          </p:cNvPr>
          <p:cNvSpPr/>
          <p:nvPr/>
        </p:nvSpPr>
        <p:spPr>
          <a:xfrm>
            <a:off x="438152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  <a:defRPr/>
            </a:pPr>
            <a:r>
              <a:rPr lang="en-GB" sz="1000" noProof="1">
                <a:solidFill>
                  <a:prstClr val="black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Agriculture and 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Bioresources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Safety and Quality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Technology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D7F1D4-1245-0D56-421E-0A0D275C7FB8}"/>
              </a:ext>
            </a:extLst>
          </p:cNvPr>
          <p:cNvSpPr/>
          <p:nvPr/>
        </p:nvSpPr>
        <p:spPr>
          <a:xfrm>
            <a:off x="2073191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Innovation and Digital Transformation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and Operations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Robot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Sustainability and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Training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7947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18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27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28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29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31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35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38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39.xml><?xml version="1.0" encoding="utf-8"?>
<TemplafyFormConfiguration><![CDATA[{"formFields":[],"formDataEntries":[]}]]></TemplafyFormConfiguration>
</file>

<file path=customXml/item4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40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46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47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48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292D425E-3BE1-4DD7-8332-6A91F1CAEBD2}">
  <ds:schemaRefs/>
</ds:datastoreItem>
</file>

<file path=customXml/itemProps10.xml><?xml version="1.0" encoding="utf-8"?>
<ds:datastoreItem xmlns:ds="http://schemas.openxmlformats.org/officeDocument/2006/customXml" ds:itemID="{FC797A43-977F-4B4B-8CD9-6EF3F050DA4D}">
  <ds:schemaRefs/>
</ds:datastoreItem>
</file>

<file path=customXml/itemProps11.xml><?xml version="1.0" encoding="utf-8"?>
<ds:datastoreItem xmlns:ds="http://schemas.openxmlformats.org/officeDocument/2006/customXml" ds:itemID="{27143351-2D92-4405-85A9-FE8779F2095E}">
  <ds:schemaRefs/>
</ds:datastoreItem>
</file>

<file path=customXml/itemProps12.xml><?xml version="1.0" encoding="utf-8"?>
<ds:datastoreItem xmlns:ds="http://schemas.openxmlformats.org/officeDocument/2006/customXml" ds:itemID="{3DCD8ED0-9D59-414A-82F3-463CE72B844A}">
  <ds:schemaRefs/>
</ds:datastoreItem>
</file>

<file path=customXml/itemProps13.xml><?xml version="1.0" encoding="utf-8"?>
<ds:datastoreItem xmlns:ds="http://schemas.openxmlformats.org/officeDocument/2006/customXml" ds:itemID="{C1EFC17F-CF06-4215-924C-C4C5E047FDB8}">
  <ds:schemaRefs/>
</ds:datastoreItem>
</file>

<file path=customXml/itemProps14.xml><?xml version="1.0" encoding="utf-8"?>
<ds:datastoreItem xmlns:ds="http://schemas.openxmlformats.org/officeDocument/2006/customXml" ds:itemID="{AB840D76-AF0E-45C7-B812-E077CACFDA72}">
  <ds:schemaRefs/>
</ds:datastoreItem>
</file>

<file path=customXml/itemProps15.xml><?xml version="1.0" encoding="utf-8"?>
<ds:datastoreItem xmlns:ds="http://schemas.openxmlformats.org/officeDocument/2006/customXml" ds:itemID="{B85B0687-542A-4A0B-8D62-EBFBCA81EF86}">
  <ds:schemaRefs/>
</ds:datastoreItem>
</file>

<file path=customXml/itemProps16.xml><?xml version="1.0" encoding="utf-8"?>
<ds:datastoreItem xmlns:ds="http://schemas.openxmlformats.org/officeDocument/2006/customXml" ds:itemID="{9751933C-EFF2-4756-B8E6-D901CC2B9F81}">
  <ds:schemaRefs/>
</ds:datastoreItem>
</file>

<file path=customXml/itemProps17.xml><?xml version="1.0" encoding="utf-8"?>
<ds:datastoreItem xmlns:ds="http://schemas.openxmlformats.org/officeDocument/2006/customXml" ds:itemID="{27193A0D-301D-49B7-BACC-0B5AB0E697FC}">
  <ds:schemaRefs/>
</ds:datastoreItem>
</file>

<file path=customXml/itemProps18.xml><?xml version="1.0" encoding="utf-8"?>
<ds:datastoreItem xmlns:ds="http://schemas.openxmlformats.org/officeDocument/2006/customXml" ds:itemID="{58FBB2D6-0ECB-4138-81DA-9FBD846CE9E1}">
  <ds:schemaRefs/>
</ds:datastoreItem>
</file>

<file path=customXml/itemProps19.xml><?xml version="1.0" encoding="utf-8"?>
<ds:datastoreItem xmlns:ds="http://schemas.openxmlformats.org/officeDocument/2006/customXml" ds:itemID="{1F013925-2707-4BD3-B711-CC4A4E315D0F}">
  <ds:schemaRefs/>
</ds:datastoreItem>
</file>

<file path=customXml/itemProps2.xml><?xml version="1.0" encoding="utf-8"?>
<ds:datastoreItem xmlns:ds="http://schemas.openxmlformats.org/officeDocument/2006/customXml" ds:itemID="{97CB9083-67A8-49A6-ABDF-3C555C080751}">
  <ds:schemaRefs/>
</ds:datastoreItem>
</file>

<file path=customXml/itemProps20.xml><?xml version="1.0" encoding="utf-8"?>
<ds:datastoreItem xmlns:ds="http://schemas.openxmlformats.org/officeDocument/2006/customXml" ds:itemID="{08C8954B-05BD-4372-9F92-5450F25FACBD}">
  <ds:schemaRefs/>
</ds:datastoreItem>
</file>

<file path=customXml/itemProps21.xml><?xml version="1.0" encoding="utf-8"?>
<ds:datastoreItem xmlns:ds="http://schemas.openxmlformats.org/officeDocument/2006/customXml" ds:itemID="{A4BAC2B4-EEA9-4403-BD45-2D666802D3E0}">
  <ds:schemaRefs/>
</ds:datastoreItem>
</file>

<file path=customXml/itemProps22.xml><?xml version="1.0" encoding="utf-8"?>
<ds:datastoreItem xmlns:ds="http://schemas.openxmlformats.org/officeDocument/2006/customXml" ds:itemID="{3EF09D38-D4C6-47C7-B856-555F4D39E1C1}">
  <ds:schemaRefs/>
</ds:datastoreItem>
</file>

<file path=customXml/itemProps23.xml><?xml version="1.0" encoding="utf-8"?>
<ds:datastoreItem xmlns:ds="http://schemas.openxmlformats.org/officeDocument/2006/customXml" ds:itemID="{A633C43A-DCA0-4A13-8D29-378B31F51BB5}">
  <ds:schemaRefs/>
</ds:datastoreItem>
</file>

<file path=customXml/itemProps24.xml><?xml version="1.0" encoding="utf-8"?>
<ds:datastoreItem xmlns:ds="http://schemas.openxmlformats.org/officeDocument/2006/customXml" ds:itemID="{EDBD5349-D9C2-4F97-9D3B-510137E23FCB}">
  <ds:schemaRefs/>
</ds:datastoreItem>
</file>

<file path=customXml/itemProps25.xml><?xml version="1.0" encoding="utf-8"?>
<ds:datastoreItem xmlns:ds="http://schemas.openxmlformats.org/officeDocument/2006/customXml" ds:itemID="{442833F9-84BE-43D7-8B6A-D01BAEF871CA}">
  <ds:schemaRefs/>
</ds:datastoreItem>
</file>

<file path=customXml/itemProps26.xml><?xml version="1.0" encoding="utf-8"?>
<ds:datastoreItem xmlns:ds="http://schemas.openxmlformats.org/officeDocument/2006/customXml" ds:itemID="{2B8E5BE2-6A6C-41DC-93D8-B7AA2A76BF0C}">
  <ds:schemaRefs/>
</ds:datastoreItem>
</file>

<file path=customXml/itemProps27.xml><?xml version="1.0" encoding="utf-8"?>
<ds:datastoreItem xmlns:ds="http://schemas.openxmlformats.org/officeDocument/2006/customXml" ds:itemID="{68809C36-255E-40EC-9113-B407C5B78585}">
  <ds:schemaRefs/>
</ds:datastoreItem>
</file>

<file path=customXml/itemProps28.xml><?xml version="1.0" encoding="utf-8"?>
<ds:datastoreItem xmlns:ds="http://schemas.openxmlformats.org/officeDocument/2006/customXml" ds:itemID="{C995063C-D9C1-4E3C-9FE0-0455E07AB749}">
  <ds:schemaRefs/>
</ds:datastoreItem>
</file>

<file path=customXml/itemProps29.xml><?xml version="1.0" encoding="utf-8"?>
<ds:datastoreItem xmlns:ds="http://schemas.openxmlformats.org/officeDocument/2006/customXml" ds:itemID="{0028BFB0-2217-4E20-A5DF-8CF2CEB2621F}">
  <ds:schemaRefs/>
</ds:datastoreItem>
</file>

<file path=customXml/itemProps3.xml><?xml version="1.0" encoding="utf-8"?>
<ds:datastoreItem xmlns:ds="http://schemas.openxmlformats.org/officeDocument/2006/customXml" ds:itemID="{B4207FE7-F54E-48BB-80C5-6AA2B911638A}">
  <ds:schemaRefs/>
</ds:datastoreItem>
</file>

<file path=customXml/itemProps30.xml><?xml version="1.0" encoding="utf-8"?>
<ds:datastoreItem xmlns:ds="http://schemas.openxmlformats.org/officeDocument/2006/customXml" ds:itemID="{650017DC-7EA6-4805-B29A-0575FD9C3DB1}">
  <ds:schemaRefs/>
</ds:datastoreItem>
</file>

<file path=customXml/itemProps31.xml><?xml version="1.0" encoding="utf-8"?>
<ds:datastoreItem xmlns:ds="http://schemas.openxmlformats.org/officeDocument/2006/customXml" ds:itemID="{B923F086-ED79-49CF-ACC4-98E413E565F8}">
  <ds:schemaRefs/>
</ds:datastoreItem>
</file>

<file path=customXml/itemProps32.xml><?xml version="1.0" encoding="utf-8"?>
<ds:datastoreItem xmlns:ds="http://schemas.openxmlformats.org/officeDocument/2006/customXml" ds:itemID="{5BBD8E9C-BD7B-4CE6-81D2-89A10F610AF0}">
  <ds:schemaRefs/>
</ds:datastoreItem>
</file>

<file path=customXml/itemProps33.xml><?xml version="1.0" encoding="utf-8"?>
<ds:datastoreItem xmlns:ds="http://schemas.openxmlformats.org/officeDocument/2006/customXml" ds:itemID="{BD9F31BF-4AE1-419D-9251-340745DCD2EB}">
  <ds:schemaRefs/>
</ds:datastoreItem>
</file>

<file path=customXml/itemProps34.xml><?xml version="1.0" encoding="utf-8"?>
<ds:datastoreItem xmlns:ds="http://schemas.openxmlformats.org/officeDocument/2006/customXml" ds:itemID="{0CC291C5-FC18-4809-8DE9-24E1E671228A}">
  <ds:schemaRefs/>
</ds:datastoreItem>
</file>

<file path=customXml/itemProps35.xml><?xml version="1.0" encoding="utf-8"?>
<ds:datastoreItem xmlns:ds="http://schemas.openxmlformats.org/officeDocument/2006/customXml" ds:itemID="{1A8DCE94-95AD-45B9-8DC3-3229EF3FA137}">
  <ds:schemaRefs/>
</ds:datastoreItem>
</file>

<file path=customXml/itemProps36.xml><?xml version="1.0" encoding="utf-8"?>
<ds:datastoreItem xmlns:ds="http://schemas.openxmlformats.org/officeDocument/2006/customXml" ds:itemID="{F1346529-0F9E-4CDF-A911-D9002B711025}">
  <ds:schemaRefs/>
</ds:datastoreItem>
</file>

<file path=customXml/itemProps37.xml><?xml version="1.0" encoding="utf-8"?>
<ds:datastoreItem xmlns:ds="http://schemas.openxmlformats.org/officeDocument/2006/customXml" ds:itemID="{2E3B981D-083A-4146-9F80-8E8D24B61DF6}">
  <ds:schemaRefs/>
</ds:datastoreItem>
</file>

<file path=customXml/itemProps38.xml><?xml version="1.0" encoding="utf-8"?>
<ds:datastoreItem xmlns:ds="http://schemas.openxmlformats.org/officeDocument/2006/customXml" ds:itemID="{AD5B00F9-9B10-4BB9-94A2-A503535AF3E1}">
  <ds:schemaRefs/>
</ds:datastoreItem>
</file>

<file path=customXml/itemProps39.xml><?xml version="1.0" encoding="utf-8"?>
<ds:datastoreItem xmlns:ds="http://schemas.openxmlformats.org/officeDocument/2006/customXml" ds:itemID="{DB5DCA57-4B84-4833-8C84-1CFAE3678170}">
  <ds:schemaRefs/>
</ds:datastoreItem>
</file>

<file path=customXml/itemProps4.xml><?xml version="1.0" encoding="utf-8"?>
<ds:datastoreItem xmlns:ds="http://schemas.openxmlformats.org/officeDocument/2006/customXml" ds:itemID="{127F1C83-FC09-453D-AE00-EF41D4DD1CBC}">
  <ds:schemaRefs/>
</ds:datastoreItem>
</file>

<file path=customXml/itemProps40.xml><?xml version="1.0" encoding="utf-8"?>
<ds:datastoreItem xmlns:ds="http://schemas.openxmlformats.org/officeDocument/2006/customXml" ds:itemID="{9C074B25-456A-422F-857C-FAD2EEF66235}">
  <ds:schemaRefs/>
</ds:datastoreItem>
</file>

<file path=customXml/itemProps41.xml><?xml version="1.0" encoding="utf-8"?>
<ds:datastoreItem xmlns:ds="http://schemas.openxmlformats.org/officeDocument/2006/customXml" ds:itemID="{146BE889-3BBB-4EB4-B2DC-BE83EB86EC88}">
  <ds:schemaRefs/>
</ds:datastoreItem>
</file>

<file path=customXml/itemProps42.xml><?xml version="1.0" encoding="utf-8"?>
<ds:datastoreItem xmlns:ds="http://schemas.openxmlformats.org/officeDocument/2006/customXml" ds:itemID="{94D40589-E4AA-43A5-8F8B-23F6DE88622D}">
  <ds:schemaRefs/>
</ds:datastoreItem>
</file>

<file path=customXml/itemProps43.xml><?xml version="1.0" encoding="utf-8"?>
<ds:datastoreItem xmlns:ds="http://schemas.openxmlformats.org/officeDocument/2006/customXml" ds:itemID="{51C1054D-D10C-43C3-9079-93E2B05E2B0C}">
  <ds:schemaRefs/>
</ds:datastoreItem>
</file>

<file path=customXml/itemProps44.xml><?xml version="1.0" encoding="utf-8"?>
<ds:datastoreItem xmlns:ds="http://schemas.openxmlformats.org/officeDocument/2006/customXml" ds:itemID="{2F0CED26-1947-4CCB-9D9E-C47238A700A5}">
  <ds:schemaRefs/>
</ds:datastoreItem>
</file>

<file path=customXml/itemProps45.xml><?xml version="1.0" encoding="utf-8"?>
<ds:datastoreItem xmlns:ds="http://schemas.openxmlformats.org/officeDocument/2006/customXml" ds:itemID="{4240198F-4BD4-4706-A2B4-0BD24254749D}">
  <ds:schemaRefs/>
</ds:datastoreItem>
</file>

<file path=customXml/itemProps46.xml><?xml version="1.0" encoding="utf-8"?>
<ds:datastoreItem xmlns:ds="http://schemas.openxmlformats.org/officeDocument/2006/customXml" ds:itemID="{26DFCCC9-A9BF-4DCD-8CC4-09520883C7BE}">
  <ds:schemaRefs/>
</ds:datastoreItem>
</file>

<file path=customXml/itemProps47.xml><?xml version="1.0" encoding="utf-8"?>
<ds:datastoreItem xmlns:ds="http://schemas.openxmlformats.org/officeDocument/2006/customXml" ds:itemID="{DF0EDBC5-BBFD-46AA-8925-A7D5916F1B04}">
  <ds:schemaRefs/>
</ds:datastoreItem>
</file>

<file path=customXml/itemProps48.xml><?xml version="1.0" encoding="utf-8"?>
<ds:datastoreItem xmlns:ds="http://schemas.openxmlformats.org/officeDocument/2006/customXml" ds:itemID="{25EC127C-79EA-4189-A274-C9DAB3824E72}">
  <ds:schemaRefs/>
</ds:datastoreItem>
</file>

<file path=customXml/itemProps5.xml><?xml version="1.0" encoding="utf-8"?>
<ds:datastoreItem xmlns:ds="http://schemas.openxmlformats.org/officeDocument/2006/customXml" ds:itemID="{57C8DE3B-1263-4023-AE21-74B7BE4CB062}">
  <ds:schemaRefs/>
</ds:datastoreItem>
</file>

<file path=customXml/itemProps6.xml><?xml version="1.0" encoding="utf-8"?>
<ds:datastoreItem xmlns:ds="http://schemas.openxmlformats.org/officeDocument/2006/customXml" ds:itemID="{FD39BE90-8482-4D82-BCB9-6C5056079ECC}">
  <ds:schemaRefs/>
</ds:datastoreItem>
</file>

<file path=customXml/itemProps7.xml><?xml version="1.0" encoding="utf-8"?>
<ds:datastoreItem xmlns:ds="http://schemas.openxmlformats.org/officeDocument/2006/customXml" ds:itemID="{3F2AFE10-0F1D-4283-BDAD-F7B84B5F3B73}">
  <ds:schemaRefs/>
</ds:datastoreItem>
</file>

<file path=customXml/itemProps8.xml><?xml version="1.0" encoding="utf-8"?>
<ds:datastoreItem xmlns:ds="http://schemas.openxmlformats.org/officeDocument/2006/customXml" ds:itemID="{13A9A8E4-4071-439C-A10E-F3B9ACE14323}">
  <ds:schemaRefs/>
</ds:datastoreItem>
</file>

<file path=customXml/itemProps9.xml><?xml version="1.0" encoding="utf-8"?>
<ds:datastoreItem xmlns:ds="http://schemas.openxmlformats.org/officeDocument/2006/customXml" ds:itemID="{B89AD3E3-5C1E-4553-8905-9AF6416D4E8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</TotalTime>
  <Words>200</Words>
  <Application>Microsoft Office PowerPoint</Application>
  <PresentationFormat>Brugerdefineret</PresentationFormat>
  <Paragraphs>61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Open Sans</vt:lpstr>
      <vt:lpstr>Open Sans </vt:lpstr>
      <vt:lpstr>Open Sans Light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8</cp:revision>
  <dcterms:created xsi:type="dcterms:W3CDTF">2022-12-20T10:25:28Z</dcterms:created>
  <dcterms:modified xsi:type="dcterms:W3CDTF">2023-09-06T11:50:56Z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