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9"/>
    <p:sldMasterId id="2147483729" r:id="rId50"/>
    <p:sldMasterId id="2147483751" r:id="rId51"/>
  </p:sldMasterIdLst>
  <p:notesMasterIdLst>
    <p:notesMasterId r:id="rId53"/>
  </p:notesMasterIdLst>
  <p:handoutMasterIdLst>
    <p:handoutMasterId r:id="rId54"/>
  </p:handoutMasterIdLst>
  <p:sldIdLst>
    <p:sldId id="294" r:id="rId52"/>
  </p:sldIdLst>
  <p:sldSz cx="12188825" cy="6858000"/>
  <p:notesSz cx="6858000" cy="9144000"/>
  <p:defaultTextStyle>
    <a:defPPr>
      <a:defRPr lang="da-DK"/>
    </a:defPPr>
    <a:lvl1pPr marL="0" algn="l" defTabSz="967527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1pPr>
    <a:lvl2pPr marL="483763" algn="l" defTabSz="967527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2pPr>
    <a:lvl3pPr marL="967527" algn="l" defTabSz="967527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3pPr>
    <a:lvl4pPr marL="1451290" algn="l" defTabSz="967527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4pPr>
    <a:lvl5pPr marL="1935053" algn="l" defTabSz="967527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5pPr>
    <a:lvl6pPr marL="2418817" algn="l" defTabSz="967527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6pPr>
    <a:lvl7pPr marL="2902580" algn="l" defTabSz="967527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7pPr>
    <a:lvl8pPr marL="3386343" algn="l" defTabSz="967527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8pPr>
    <a:lvl9pPr marL="3870107" algn="l" defTabSz="967527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8" userDrawn="1">
          <p15:clr>
            <a:srgbClr val="000000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1364" autoAdjust="0"/>
  </p:normalViewPr>
  <p:slideViewPr>
    <p:cSldViewPr snapToGrid="0" snapToObjects="1">
      <p:cViewPr varScale="1">
        <p:scale>
          <a:sx n="122" d="100"/>
          <a:sy n="122" d="100"/>
        </p:scale>
        <p:origin x="427" y="96"/>
      </p:cViewPr>
      <p:guideLst>
        <p:guide orient="horz" pos="898"/>
        <p:guide pos="3839"/>
      </p:guideLst>
    </p:cSldViewPr>
  </p:slideViewPr>
  <p:outlineViewPr>
    <p:cViewPr>
      <p:scale>
        <a:sx n="33" d="100"/>
        <a:sy n="33" d="100"/>
      </p:scale>
      <p:origin x="0" y="-25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7" d="100"/>
          <a:sy n="117" d="100"/>
        </p:scale>
        <p:origin x="3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50" Type="http://schemas.openxmlformats.org/officeDocument/2006/relationships/slideMaster" Target="slideMasters/slideMaster2.xml"/><Relationship Id="rId55" Type="http://schemas.openxmlformats.org/officeDocument/2006/relationships/commentAuthors" Target="commentAuthor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customXml" Target="../customXml/item29.xml"/><Relationship Id="rId41" Type="http://schemas.openxmlformats.org/officeDocument/2006/relationships/customXml" Target="../customXml/item41.xml"/><Relationship Id="rId54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slideMaster" Target="slideMasters/slideMaster1.xml"/><Relationship Id="rId57" Type="http://schemas.openxmlformats.org/officeDocument/2006/relationships/viewProps" Target="viewProps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slide" Target="slides/slid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presProps" Target="presProps.xml"/><Relationship Id="rId8" Type="http://schemas.openxmlformats.org/officeDocument/2006/relationships/customXml" Target="../customXml/item8.xml"/><Relationship Id="rId51" Type="http://schemas.openxmlformats.org/officeDocument/2006/relationships/slideMaster" Target="slideMasters/slideMaster3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8182F0D-E3A8-A8CD-238C-50F016CF4B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DE826C-95ED-E725-25BA-34C25522A8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578E0-315B-4878-9C03-39EFFF443586}" type="datetimeFigureOut">
              <a:rPr lang="da-DK" smtClean="0"/>
              <a:t>04-06-2024</a:t>
            </a:fld>
            <a:endParaRPr lang="da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377E9-2CB5-D79F-7DBB-9DC45C519F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B8D94A-3C70-B0E2-388F-2B28B20A65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4815AF-0E4F-4AB8-BDBD-106C32675D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295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" panose="020B0606030504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" panose="020B0606030504020204" pitchFamily="34" charset="0"/>
              </a:defRPr>
            </a:lvl1pPr>
          </a:lstStyle>
          <a:p>
            <a:fld id="{DCCB8CF4-8B7D-0347-B5F5-5630D5C5F925}" type="datetimeFigureOut">
              <a:rPr lang="da-DK" smtClean="0"/>
              <a:pPr/>
              <a:t>04-06-2024</a:t>
            </a:fld>
            <a:endParaRPr lang="da-DK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" panose="020B0606030504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" panose="020B0606030504020204" pitchFamily="34" charset="0"/>
              </a:defRPr>
            </a:lvl1pPr>
          </a:lstStyle>
          <a:p>
            <a:fld id="{D2B0507B-53A2-554C-AE98-86FCF7152BA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6820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67527" rtl="0" eaLnBrk="1" latinLnBrk="0" hangingPunct="1">
      <a:defRPr sz="127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1pPr>
    <a:lvl2pPr marL="483763" algn="l" defTabSz="967527" rtl="0" eaLnBrk="1" latinLnBrk="0" hangingPunct="1">
      <a:defRPr sz="127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2pPr>
    <a:lvl3pPr marL="967527" algn="l" defTabSz="967527" rtl="0" eaLnBrk="1" latinLnBrk="0" hangingPunct="1">
      <a:defRPr sz="127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3pPr>
    <a:lvl4pPr marL="1451290" algn="l" defTabSz="967527" rtl="0" eaLnBrk="1" latinLnBrk="0" hangingPunct="1">
      <a:defRPr sz="127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4pPr>
    <a:lvl5pPr marL="1935053" algn="l" defTabSz="967527" rtl="0" eaLnBrk="1" latinLnBrk="0" hangingPunct="1">
      <a:defRPr sz="127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5pPr>
    <a:lvl6pPr marL="2418817" algn="l" defTabSz="967527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6pPr>
    <a:lvl7pPr marL="2902580" algn="l" defTabSz="967527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7pPr>
    <a:lvl8pPr marL="3386343" algn="l" defTabSz="967527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8pPr>
    <a:lvl9pPr marL="3870107" algn="l" defTabSz="967527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">
            <a:extLst>
              <a:ext uri="{FF2B5EF4-FFF2-40B4-BE49-F238E27FC236}">
                <a16:creationId xmlns:a16="http://schemas.microsoft.com/office/drawing/2014/main" id="{7430459D-6015-91E9-80F8-52BC6017638E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dirty="0" err="1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8F0969A-BC82-4A11-0C19-538DDD5333A7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6" name="Logo DK">
            <a:extLst>
              <a:ext uri="{FF2B5EF4-FFF2-40B4-BE49-F238E27FC236}">
                <a16:creationId xmlns:a16="http://schemas.microsoft.com/office/drawing/2014/main" id="{A0D8AEB2-77C7-E4F4-45B5-C9B6F048BF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77630792-5CA9-452D-9261-9C926C255D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0" y="1582738"/>
            <a:ext cx="8948776" cy="3970337"/>
          </a:xfrm>
          <a:prstGeom prst="rect">
            <a:avLst/>
          </a:prstGeom>
          <a:noFill/>
        </p:spPr>
        <p:txBody>
          <a:bodyPr wrap="square" lIns="0" tIns="0" rIns="0" anchor="t" anchorCtr="0">
            <a:noAutofit/>
          </a:bodyPr>
          <a:lstStyle>
            <a:lvl1pPr algn="l">
              <a:defRPr lang="da-DK" sz="4867" spc="0" baseline="0" smtClean="0">
                <a:solidFill>
                  <a:schemeClr val="tx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</p:spTree>
    <p:extLst>
      <p:ext uri="{BB962C8B-B14F-4D97-AF65-F5344CB8AC3E}">
        <p14:creationId xmlns:p14="http://schemas.microsoft.com/office/powerpoint/2010/main" val="3835422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i to spalt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5C5DC-9F61-4E32-B0BC-ED6D481CEE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CD19E-FC03-48E4-9927-51BF6EA2B54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2000" y="1582738"/>
            <a:ext cx="5176025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D4765C-044E-4BC0-AA33-BCAAC967279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400802" y="1582738"/>
            <a:ext cx="5176024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980745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46" userDrawn="1">
          <p15:clr>
            <a:srgbClr val="F26B43"/>
          </p15:clr>
        </p15:guide>
        <p15:guide id="2" pos="4032" userDrawn="1">
          <p15:clr>
            <a:srgbClr val="F26B43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i to spalt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5C5DC-9F61-4E32-B0BC-ED6D481CEE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CD19E-FC03-48E4-9927-51BF6EA2B54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2000" y="1582738"/>
            <a:ext cx="5176025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D4765C-044E-4BC0-AA33-BCAAC967279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400802" y="1582738"/>
            <a:ext cx="5176024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1A1CFB0-791B-EAAB-5088-533A8731BE3A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8" name="Logo DK">
            <a:extLst>
              <a:ext uri="{FF2B5EF4-FFF2-40B4-BE49-F238E27FC236}">
                <a16:creationId xmlns:a16="http://schemas.microsoft.com/office/drawing/2014/main" id="{9628144D-3A0C-BF0D-C4D4-16EB61AD57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563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46" userDrawn="1">
          <p15:clr>
            <a:srgbClr val="F26B43"/>
          </p15:clr>
        </p15:guide>
        <p15:guide id="2" pos="4032" userDrawn="1">
          <p15:clr>
            <a:srgbClr val="F26B43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A073C2D-D88E-B62F-FCA9-626872E4DDB3}"/>
              </a:ext>
            </a:extLst>
          </p:cNvPr>
          <p:cNvSpPr/>
          <p:nvPr userDrawn="1"/>
        </p:nvSpPr>
        <p:spPr>
          <a:xfrm>
            <a:off x="-985" y="5710376"/>
            <a:ext cx="12195954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43" name="Logo DK">
            <a:extLst>
              <a:ext uri="{FF2B5EF4-FFF2-40B4-BE49-F238E27FC236}">
                <a16:creationId xmlns:a16="http://schemas.microsoft.com/office/drawing/2014/main" id="{336371AC-8C68-17D5-84C2-CAAA968367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CAD4586-6E09-8384-4BAD-B9365557D689}"/>
              </a:ext>
            </a:extLst>
          </p:cNvPr>
          <p:cNvSpPr/>
          <p:nvPr userDrawn="1"/>
        </p:nvSpPr>
        <p:spPr>
          <a:xfrm>
            <a:off x="612000" y="4899081"/>
            <a:ext cx="5173200" cy="13983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dirty="0" err="1"/>
          </a:p>
        </p:txBody>
      </p:sp>
      <p:sp>
        <p:nvSpPr>
          <p:cNvPr id="4" name="FAst Placeholder 33">
            <a:extLst>
              <a:ext uri="{FF2B5EF4-FFF2-40B4-BE49-F238E27FC236}">
                <a16:creationId xmlns:a16="http://schemas.microsoft.com/office/drawing/2014/main" id="{7E7642C7-1A49-CA9A-2064-596C94452F63}"/>
              </a:ext>
            </a:extLst>
          </p:cNvPr>
          <p:cNvSpPr txBox="1">
            <a:spLocks/>
          </p:cNvSpPr>
          <p:nvPr userDrawn="1"/>
        </p:nvSpPr>
        <p:spPr>
          <a:xfrm>
            <a:off x="612000" y="3172805"/>
            <a:ext cx="5173200" cy="1866957"/>
          </a:xfrm>
          <a:custGeom>
            <a:avLst/>
            <a:gdLst>
              <a:gd name="connsiteX0" fmla="*/ 0 w 5174801"/>
              <a:gd name="connsiteY0" fmla="*/ 0 h 1866957"/>
              <a:gd name="connsiteX1" fmla="*/ 5174801 w 5174801"/>
              <a:gd name="connsiteY1" fmla="*/ 0 h 1866957"/>
              <a:gd name="connsiteX2" fmla="*/ 5174801 w 5174801"/>
              <a:gd name="connsiteY2" fmla="*/ 1623600 h 1866957"/>
              <a:gd name="connsiteX3" fmla="*/ 5170205 w 5174801"/>
              <a:gd name="connsiteY3" fmla="*/ 1623600 h 1866957"/>
              <a:gd name="connsiteX4" fmla="*/ 4524203 w 5174801"/>
              <a:gd name="connsiteY4" fmla="*/ 1866957 h 1866957"/>
              <a:gd name="connsiteX5" fmla="*/ 3878201 w 5174801"/>
              <a:gd name="connsiteY5" fmla="*/ 1623600 h 1866957"/>
              <a:gd name="connsiteX6" fmla="*/ 0 w 5174801"/>
              <a:gd name="connsiteY6" fmla="*/ 1623600 h 1866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74801" h="1866957">
                <a:moveTo>
                  <a:pt x="0" y="0"/>
                </a:moveTo>
                <a:lnTo>
                  <a:pt x="5174801" y="0"/>
                </a:lnTo>
                <a:lnTo>
                  <a:pt x="5174801" y="1623600"/>
                </a:lnTo>
                <a:lnTo>
                  <a:pt x="5170205" y="1623600"/>
                </a:lnTo>
                <a:lnTo>
                  <a:pt x="4524203" y="1866957"/>
                </a:lnTo>
                <a:lnTo>
                  <a:pt x="3878201" y="1623600"/>
                </a:lnTo>
                <a:lnTo>
                  <a:pt x="0" y="1623600"/>
                </a:lnTo>
                <a:close/>
              </a:path>
            </a:pathLst>
          </a:custGeom>
          <a:solidFill>
            <a:srgbClr val="2A3C57"/>
          </a:solidFill>
        </p:spPr>
        <p:txBody>
          <a:bodyPr vert="horz" wrap="square" lIns="180000" tIns="432000" rIns="180000" bIns="144000" rtlCol="0">
            <a:noAutofit/>
          </a:bodyPr>
          <a:lstStyle>
            <a:lvl1pPr marL="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None/>
              <a:defRPr sz="1400" b="0" kern="1200" cap="none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230400" indent="-23040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304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4572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200" b="1" kern="1200" cap="all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6840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6pPr>
            <a:lvl7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7pPr>
            <a:lvl8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8pPr>
            <a:lvl9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9pPr>
          </a:lstStyle>
          <a:p>
            <a:endParaRPr lang="da-DK" dirty="0"/>
          </a:p>
        </p:txBody>
      </p:sp>
      <p:sp>
        <p:nvSpPr>
          <p:cNvPr id="5" name="Fast Placeholder 32">
            <a:extLst>
              <a:ext uri="{FF2B5EF4-FFF2-40B4-BE49-F238E27FC236}">
                <a16:creationId xmlns:a16="http://schemas.microsoft.com/office/drawing/2014/main" id="{464262D4-5ABD-FC6B-B369-5A6DEA3DA169}"/>
              </a:ext>
            </a:extLst>
          </p:cNvPr>
          <p:cNvSpPr txBox="1">
            <a:spLocks/>
          </p:cNvSpPr>
          <p:nvPr userDrawn="1"/>
        </p:nvSpPr>
        <p:spPr>
          <a:xfrm>
            <a:off x="612000" y="1466995"/>
            <a:ext cx="5173200" cy="1868031"/>
          </a:xfrm>
          <a:custGeom>
            <a:avLst/>
            <a:gdLst>
              <a:gd name="connsiteX0" fmla="*/ 0 w 5174801"/>
              <a:gd name="connsiteY0" fmla="*/ 0 h 1868031"/>
              <a:gd name="connsiteX1" fmla="*/ 5174801 w 5174801"/>
              <a:gd name="connsiteY1" fmla="*/ 0 h 1868031"/>
              <a:gd name="connsiteX2" fmla="*/ 5174801 w 5174801"/>
              <a:gd name="connsiteY2" fmla="*/ 1622943 h 1868031"/>
              <a:gd name="connsiteX3" fmla="*/ 5174801 w 5174801"/>
              <a:gd name="connsiteY3" fmla="*/ 1624416 h 1868031"/>
              <a:gd name="connsiteX4" fmla="*/ 5170891 w 5174801"/>
              <a:gd name="connsiteY4" fmla="*/ 1624416 h 1868031"/>
              <a:gd name="connsiteX5" fmla="*/ 4524204 w 5174801"/>
              <a:gd name="connsiteY5" fmla="*/ 1868031 h 1868031"/>
              <a:gd name="connsiteX6" fmla="*/ 3877517 w 5174801"/>
              <a:gd name="connsiteY6" fmla="*/ 1624416 h 1868031"/>
              <a:gd name="connsiteX7" fmla="*/ 0 w 5174801"/>
              <a:gd name="connsiteY7" fmla="*/ 1624416 h 1868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74801" h="1868031">
                <a:moveTo>
                  <a:pt x="0" y="0"/>
                </a:moveTo>
                <a:lnTo>
                  <a:pt x="5174801" y="0"/>
                </a:lnTo>
                <a:lnTo>
                  <a:pt x="5174801" y="1622943"/>
                </a:lnTo>
                <a:lnTo>
                  <a:pt x="5174801" y="1624416"/>
                </a:lnTo>
                <a:lnTo>
                  <a:pt x="5170891" y="1624416"/>
                </a:lnTo>
                <a:lnTo>
                  <a:pt x="4524204" y="1868031"/>
                </a:lnTo>
                <a:lnTo>
                  <a:pt x="3877517" y="1624416"/>
                </a:lnTo>
                <a:lnTo>
                  <a:pt x="0" y="1624416"/>
                </a:lnTo>
                <a:close/>
              </a:path>
            </a:pathLst>
          </a:custGeom>
          <a:solidFill>
            <a:srgbClr val="3F5981"/>
          </a:solidFill>
        </p:spPr>
        <p:txBody>
          <a:bodyPr vert="horz" wrap="square" lIns="180000" tIns="432000" rIns="180000" bIns="144000" rtlCol="0">
            <a:noAutofit/>
          </a:bodyPr>
          <a:lstStyle>
            <a:lvl1pPr marL="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400" b="0" i="0" kern="1200" cap="none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230400" indent="-23040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304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4572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200" b="1" kern="1200" cap="all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6840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6pPr>
            <a:lvl7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7pPr>
            <a:lvl8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8pPr>
            <a:lvl9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9pPr>
          </a:lstStyle>
          <a:p>
            <a:pPr lvl="1"/>
            <a:endParaRPr lang="da-DK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95C5DC-9F61-4E32-B0BC-ED6D481CEE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408AFF8A-1F66-A173-053F-1AC2DDCD3CEA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12000" y="5341030"/>
            <a:ext cx="5173200" cy="975644"/>
          </a:xfrm>
          <a:solidFill>
            <a:schemeClr val="accent4"/>
          </a:solidFill>
        </p:spPr>
        <p:txBody>
          <a:bodyPr lIns="180000" tIns="0" rIns="180000" bIns="144000">
            <a:noAutofit/>
          </a:bodyPr>
          <a:lstStyle>
            <a:lvl1pPr marL="0" indent="0">
              <a:buClrTx/>
              <a:buFont typeface="Arial" panose="020B0604020202020204" pitchFamily="34" charset="0"/>
              <a:buChar char="​"/>
              <a:defRPr sz="1400" b="0" cap="none" baseline="0">
                <a:solidFill>
                  <a:schemeClr val="bg1"/>
                </a:solidFill>
              </a:defRPr>
            </a:lvl1pPr>
            <a:lvl2pPr marL="230400" indent="-230400">
              <a:buClrTx/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230400">
              <a:buClrTx/>
              <a:defRPr sz="1400">
                <a:solidFill>
                  <a:schemeClr val="bg1"/>
                </a:solidFill>
              </a:defRPr>
            </a:lvl3pPr>
            <a:lvl4pPr marL="457200">
              <a:buClrTx/>
              <a:defRPr sz="1100">
                <a:solidFill>
                  <a:schemeClr val="bg1"/>
                </a:solidFill>
              </a:defRPr>
            </a:lvl4pPr>
            <a:lvl5pPr marL="684000">
              <a:buClrTx/>
              <a:defRPr sz="1100">
                <a:solidFill>
                  <a:schemeClr val="bg1"/>
                </a:solidFill>
              </a:defRPr>
            </a:lvl5pPr>
            <a:lvl6pPr marL="684000">
              <a:buClrTx/>
              <a:defRPr sz="1100">
                <a:solidFill>
                  <a:schemeClr val="bg1"/>
                </a:solidFill>
              </a:defRPr>
            </a:lvl6pPr>
            <a:lvl7pPr marL="684000">
              <a:buClrTx/>
              <a:defRPr sz="1100">
                <a:solidFill>
                  <a:schemeClr val="bg1"/>
                </a:solidFill>
              </a:defRPr>
            </a:lvl7pPr>
            <a:lvl8pPr marL="684000">
              <a:buClrTx/>
              <a:defRPr sz="1100">
                <a:solidFill>
                  <a:schemeClr val="bg1"/>
                </a:solidFill>
              </a:defRPr>
            </a:lvl8pPr>
            <a:lvl9pPr marL="684000">
              <a:buClrTx/>
              <a:defRPr sz="11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C79B4E4C-B579-4A99-B27E-F806CEEED8C1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12000" y="3606376"/>
            <a:ext cx="5173200" cy="1162750"/>
          </a:xfrm>
          <a:prstGeom prst="rect">
            <a:avLst/>
          </a:prstGeom>
          <a:noFill/>
        </p:spPr>
        <p:txBody>
          <a:bodyPr wrap="square" lIns="180000" tIns="0" rIns="180000" bIns="144000">
            <a:noAutofit/>
          </a:bodyPr>
          <a:lstStyle>
            <a:lvl1pPr marL="0" indent="0">
              <a:buClrTx/>
              <a:buFont typeface="Arial" panose="020B0604020202020204" pitchFamily="34" charset="0"/>
              <a:buNone/>
              <a:defRPr sz="1400" b="0" cap="none" baseline="0">
                <a:solidFill>
                  <a:schemeClr val="bg1"/>
                </a:solidFill>
              </a:defRPr>
            </a:lvl1pPr>
            <a:lvl2pPr marL="230400" indent="-230400">
              <a:buClrTx/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230400">
              <a:buClrTx/>
              <a:defRPr sz="1400">
                <a:solidFill>
                  <a:schemeClr val="bg1"/>
                </a:solidFill>
              </a:defRPr>
            </a:lvl3pPr>
            <a:lvl4pPr marL="457200">
              <a:buClrTx/>
              <a:defRPr sz="1200">
                <a:solidFill>
                  <a:schemeClr val="bg1"/>
                </a:solidFill>
              </a:defRPr>
            </a:lvl4pPr>
            <a:lvl5pPr marL="684000">
              <a:buClrTx/>
              <a:defRPr sz="1200">
                <a:solidFill>
                  <a:schemeClr val="bg1"/>
                </a:solidFill>
              </a:defRPr>
            </a:lvl5pPr>
            <a:lvl6pPr marL="684000">
              <a:buClrTx/>
              <a:defRPr sz="1200">
                <a:solidFill>
                  <a:schemeClr val="bg1"/>
                </a:solidFill>
              </a:defRPr>
            </a:lvl6pPr>
            <a:lvl7pPr marL="684000">
              <a:buClrTx/>
              <a:defRPr sz="1200">
                <a:solidFill>
                  <a:schemeClr val="bg1"/>
                </a:solidFill>
              </a:defRPr>
            </a:lvl7pPr>
            <a:lvl8pPr marL="684000">
              <a:buClrTx/>
              <a:defRPr sz="1200">
                <a:solidFill>
                  <a:schemeClr val="bg1"/>
                </a:solidFill>
              </a:defRPr>
            </a:lvl8pPr>
            <a:lvl9pPr marL="684000">
              <a:buClrTx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1AB95BAC-E5C1-740E-6FC8-CDA6CF922DF8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12000" y="1887691"/>
            <a:ext cx="5173200" cy="1175625"/>
          </a:xfrm>
          <a:prstGeom prst="rect">
            <a:avLst/>
          </a:prstGeom>
          <a:noFill/>
        </p:spPr>
        <p:txBody>
          <a:bodyPr wrap="square" lIns="180000" tIns="0" rIns="180000" bIns="144000">
            <a:noAutofit/>
          </a:bodyPr>
          <a:lstStyle>
            <a:lvl1pPr marL="0" indent="0">
              <a:buClrTx/>
              <a:buFont typeface="Arial" panose="020B0604020202020204" pitchFamily="34" charset="0"/>
              <a:buChar char="​"/>
              <a:defRPr sz="1400" b="0" i="0" cap="none" baseline="0">
                <a:solidFill>
                  <a:schemeClr val="bg1"/>
                </a:solidFill>
              </a:defRPr>
            </a:lvl1pPr>
            <a:lvl2pPr marL="230400" indent="-230400">
              <a:buClrTx/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230400">
              <a:buClrTx/>
              <a:defRPr sz="1400">
                <a:solidFill>
                  <a:schemeClr val="bg1"/>
                </a:solidFill>
              </a:defRPr>
            </a:lvl3pPr>
            <a:lvl4pPr marL="457200">
              <a:buClrTx/>
              <a:defRPr sz="1200">
                <a:solidFill>
                  <a:schemeClr val="bg1"/>
                </a:solidFill>
              </a:defRPr>
            </a:lvl4pPr>
            <a:lvl5pPr marL="684000">
              <a:buClrTx/>
              <a:defRPr sz="1100">
                <a:solidFill>
                  <a:schemeClr val="bg1"/>
                </a:solidFill>
              </a:defRPr>
            </a:lvl5pPr>
            <a:lvl6pPr marL="684000">
              <a:buClrTx/>
              <a:defRPr sz="1100">
                <a:solidFill>
                  <a:schemeClr val="bg1"/>
                </a:solidFill>
              </a:defRPr>
            </a:lvl6pPr>
            <a:lvl7pPr marL="684000">
              <a:buClrTx/>
              <a:defRPr sz="1100">
                <a:solidFill>
                  <a:schemeClr val="bg1"/>
                </a:solidFill>
              </a:defRPr>
            </a:lvl7pPr>
            <a:lvl8pPr marL="684000">
              <a:buClrTx/>
              <a:defRPr sz="1100">
                <a:solidFill>
                  <a:schemeClr val="bg1"/>
                </a:solidFill>
              </a:defRPr>
            </a:lvl8pPr>
            <a:lvl9pPr marL="684000">
              <a:buClrTx/>
              <a:defRPr sz="11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F028907-8F0D-21BE-0D80-FF4BBF4458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00799" y="1425599"/>
            <a:ext cx="5178425" cy="41274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8A0947-D395-63D9-0A87-6D1F23330090}"/>
              </a:ext>
            </a:extLst>
          </p:cNvPr>
          <p:cNvSpPr txBox="1"/>
          <p:nvPr userDrawn="1"/>
        </p:nvSpPr>
        <p:spPr>
          <a:xfrm>
            <a:off x="612000" y="1569621"/>
            <a:ext cx="5173200" cy="215444"/>
          </a:xfrm>
          <a:prstGeom prst="rect">
            <a:avLst/>
          </a:prstGeom>
          <a:noFill/>
        </p:spPr>
        <p:txBody>
          <a:bodyPr wrap="square" lIns="180000" tIns="0" rIns="180000" bIns="0" rtlCol="0">
            <a:spAutoFit/>
          </a:bodyPr>
          <a:lstStyle/>
          <a:p>
            <a:pPr algn="l"/>
            <a:r>
              <a:rPr lang="da-DK" sz="1400" b="1" cap="all" baseline="0" noProof="0" dirty="0">
                <a:solidFill>
                  <a:schemeClr val="bg1"/>
                </a:solidFill>
              </a:rPr>
              <a:t>Udfordring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52A1EB-EF5E-734D-CF8B-DFB3356D9700}"/>
              </a:ext>
            </a:extLst>
          </p:cNvPr>
          <p:cNvSpPr txBox="1"/>
          <p:nvPr userDrawn="1"/>
        </p:nvSpPr>
        <p:spPr>
          <a:xfrm>
            <a:off x="612000" y="3316806"/>
            <a:ext cx="5173200" cy="215444"/>
          </a:xfrm>
          <a:prstGeom prst="rect">
            <a:avLst/>
          </a:prstGeom>
          <a:noFill/>
        </p:spPr>
        <p:txBody>
          <a:bodyPr wrap="square" lIns="180000" tIns="0" rIns="180000" bIns="0" rtlCol="0">
            <a:spAutoFit/>
          </a:bodyPr>
          <a:lstStyle/>
          <a:p>
            <a:pPr algn="l"/>
            <a:r>
              <a:rPr lang="da-DK" sz="1400" b="1" cap="all" baseline="0" noProof="0" dirty="0">
                <a:solidFill>
                  <a:schemeClr val="bg1"/>
                </a:solidFill>
              </a:rPr>
              <a:t>Løsning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B359FC-85CB-3488-8474-4CEBE8438985}"/>
              </a:ext>
            </a:extLst>
          </p:cNvPr>
          <p:cNvSpPr txBox="1"/>
          <p:nvPr userDrawn="1"/>
        </p:nvSpPr>
        <p:spPr>
          <a:xfrm>
            <a:off x="612000" y="5039762"/>
            <a:ext cx="5173200" cy="215444"/>
          </a:xfrm>
          <a:prstGeom prst="rect">
            <a:avLst/>
          </a:prstGeom>
          <a:noFill/>
        </p:spPr>
        <p:txBody>
          <a:bodyPr wrap="square" lIns="180000" tIns="0" rIns="180000" bIns="0" rtlCol="0">
            <a:spAutoFit/>
          </a:bodyPr>
          <a:lstStyle/>
          <a:p>
            <a:pPr algn="l"/>
            <a:r>
              <a:rPr lang="da-DK" sz="1400" b="1" cap="all" baseline="0" noProof="0" dirty="0">
                <a:solidFill>
                  <a:schemeClr val="bg1"/>
                </a:solidFill>
              </a:rPr>
              <a:t>Effekt</a:t>
            </a:r>
          </a:p>
        </p:txBody>
      </p:sp>
    </p:spTree>
    <p:extLst>
      <p:ext uri="{BB962C8B-B14F-4D97-AF65-F5344CB8AC3E}">
        <p14:creationId xmlns:p14="http://schemas.microsoft.com/office/powerpoint/2010/main" val="324136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46" userDrawn="1">
          <p15:clr>
            <a:srgbClr val="F26B43"/>
          </p15:clr>
        </p15:guide>
        <p15:guide id="2" pos="4032" userDrawn="1">
          <p15:clr>
            <a:srgbClr val="F26B43"/>
          </p15:clr>
        </p15:guide>
        <p15:guide id="3" orient="horz" pos="898" userDrawn="1">
          <p15:clr>
            <a:srgbClr val="F26B43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86BBF-2990-239E-1EB8-53573AB24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3223" y="306000"/>
            <a:ext cx="10966001" cy="937378"/>
          </a:xfrm>
        </p:spPr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EE7BD55-4481-2860-EFB6-7C6732A0220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" y="1582743"/>
            <a:ext cx="3456000" cy="2293759"/>
          </a:xfrm>
          <a:solidFill>
            <a:schemeClr val="bg1">
              <a:lumMod val="95000"/>
            </a:schemeClr>
          </a:solidFill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 Fotos og logos</a:t>
            </a:r>
          </a:p>
        </p:txBody>
      </p:sp>
      <p:sp>
        <p:nvSpPr>
          <p:cNvPr id="24" name="Picture Placeholder 24">
            <a:extLst>
              <a:ext uri="{FF2B5EF4-FFF2-40B4-BE49-F238E27FC236}">
                <a16:creationId xmlns:a16="http://schemas.microsoft.com/office/drawing/2014/main" id="{11823080-34C9-3F21-4F00-986A323521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65212" y="1582743"/>
            <a:ext cx="3456000" cy="2293759"/>
          </a:xfrm>
          <a:solidFill>
            <a:schemeClr val="bg1">
              <a:lumMod val="95000"/>
            </a:schemeClr>
          </a:solidFill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Fotos og logos</a:t>
            </a:r>
          </a:p>
        </p:txBody>
      </p:sp>
      <p:sp>
        <p:nvSpPr>
          <p:cNvPr id="25" name="Picture Placeholder 26">
            <a:extLst>
              <a:ext uri="{FF2B5EF4-FFF2-40B4-BE49-F238E27FC236}">
                <a16:creationId xmlns:a16="http://schemas.microsoft.com/office/drawing/2014/main" id="{82CBA623-AF73-0A22-EAAF-DD142A026C7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20825" y="1582743"/>
            <a:ext cx="3456000" cy="2293759"/>
          </a:xfrm>
          <a:solidFill>
            <a:schemeClr val="bg1">
              <a:lumMod val="95000"/>
            </a:schemeClr>
          </a:solidFill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Fotos og logos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69C8DD12-76F8-8C48-AF5B-E6240328C0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5793" y="3725864"/>
            <a:ext cx="3146013" cy="2487399"/>
          </a:xfrm>
          <a:custGeom>
            <a:avLst/>
            <a:gdLst>
              <a:gd name="connsiteX0" fmla="*/ 0 w 3146013"/>
              <a:gd name="connsiteY0" fmla="*/ 0 h 2487399"/>
              <a:gd name="connsiteX1" fmla="*/ 3146013 w 3146013"/>
              <a:gd name="connsiteY1" fmla="*/ 0 h 2487399"/>
              <a:gd name="connsiteX2" fmla="*/ 3146013 w 3146013"/>
              <a:gd name="connsiteY2" fmla="*/ 2307490 h 2487399"/>
              <a:gd name="connsiteX3" fmla="*/ 0 w 3146013"/>
              <a:gd name="connsiteY3" fmla="*/ 2487399 h 2487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6013" h="2487399">
                <a:moveTo>
                  <a:pt x="0" y="0"/>
                </a:moveTo>
                <a:lnTo>
                  <a:pt x="3146013" y="0"/>
                </a:lnTo>
                <a:lnTo>
                  <a:pt x="3146013" y="2307490"/>
                </a:lnTo>
                <a:lnTo>
                  <a:pt x="0" y="2487399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Clr>
                <a:schemeClr val="accent2"/>
              </a:buClr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3pPr>
            <a:lvl4pPr marL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4pPr>
            <a:lvl5pPr marL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5pPr>
            <a:lvl6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6pPr>
            <a:lvl7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7pPr>
            <a:lvl8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8pPr>
            <a:lvl9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5B783630-E0A4-7D7E-0618-1A8EF8F97B0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3803" y="3725862"/>
            <a:ext cx="3143615" cy="2272493"/>
          </a:xfrm>
          <a:custGeom>
            <a:avLst/>
            <a:gdLst>
              <a:gd name="connsiteX0" fmla="*/ 0 w 3143615"/>
              <a:gd name="connsiteY0" fmla="*/ 0 h 2272493"/>
              <a:gd name="connsiteX1" fmla="*/ 3143615 w 3143615"/>
              <a:gd name="connsiteY1" fmla="*/ 0 h 2272493"/>
              <a:gd name="connsiteX2" fmla="*/ 3143615 w 3143615"/>
              <a:gd name="connsiteY2" fmla="*/ 2092722 h 2272493"/>
              <a:gd name="connsiteX3" fmla="*/ 0 w 3143615"/>
              <a:gd name="connsiteY3" fmla="*/ 2272493 h 2272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3615" h="2272493">
                <a:moveTo>
                  <a:pt x="0" y="0"/>
                </a:moveTo>
                <a:lnTo>
                  <a:pt x="3143615" y="0"/>
                </a:lnTo>
                <a:lnTo>
                  <a:pt x="3143615" y="2092722"/>
                </a:lnTo>
                <a:lnTo>
                  <a:pt x="0" y="2272493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200">
                <a:solidFill>
                  <a:schemeClr val="bg1"/>
                </a:solidFill>
              </a:defRPr>
            </a:lvl4pPr>
            <a:lvl5pPr marL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29065731-D4F1-A213-A198-3FBFFABB4DA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79417" y="3725862"/>
            <a:ext cx="3141216" cy="2120284"/>
          </a:xfrm>
          <a:custGeom>
            <a:avLst/>
            <a:gdLst>
              <a:gd name="connsiteX0" fmla="*/ 0 w 3141216"/>
              <a:gd name="connsiteY0" fmla="*/ 0 h 2120284"/>
              <a:gd name="connsiteX1" fmla="*/ 3141216 w 3141216"/>
              <a:gd name="connsiteY1" fmla="*/ 0 h 2120284"/>
              <a:gd name="connsiteX2" fmla="*/ 3141216 w 3141216"/>
              <a:gd name="connsiteY2" fmla="*/ 2120284 h 2120284"/>
              <a:gd name="connsiteX3" fmla="*/ 1280189 w 3141216"/>
              <a:gd name="connsiteY3" fmla="*/ 1984514 h 2120284"/>
              <a:gd name="connsiteX4" fmla="*/ 0 w 3141216"/>
              <a:gd name="connsiteY4" fmla="*/ 2057724 h 2120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1216" h="2120284">
                <a:moveTo>
                  <a:pt x="0" y="0"/>
                </a:moveTo>
                <a:lnTo>
                  <a:pt x="3141216" y="0"/>
                </a:lnTo>
                <a:lnTo>
                  <a:pt x="3141216" y="2120284"/>
                </a:lnTo>
                <a:lnTo>
                  <a:pt x="1280189" y="1984514"/>
                </a:lnTo>
                <a:lnTo>
                  <a:pt x="0" y="2057724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200">
                <a:solidFill>
                  <a:schemeClr val="bg1"/>
                </a:solidFill>
              </a:defRPr>
            </a:lvl4pPr>
            <a:lvl5pPr marL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2657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7" userDrawn="1">
          <p15:clr>
            <a:srgbClr val="F26B43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86BBF-2990-239E-1EB8-53573AB24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3223" y="306000"/>
            <a:ext cx="10966001" cy="937378"/>
          </a:xfrm>
        </p:spPr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EE7BD55-4481-2860-EFB6-7C6732A0220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1999" y="1582743"/>
            <a:ext cx="3456000" cy="2293759"/>
          </a:xfrm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Fotos og logos</a:t>
            </a:r>
          </a:p>
        </p:txBody>
      </p:sp>
      <p:sp>
        <p:nvSpPr>
          <p:cNvPr id="24" name="Picture Placeholder 24">
            <a:extLst>
              <a:ext uri="{FF2B5EF4-FFF2-40B4-BE49-F238E27FC236}">
                <a16:creationId xmlns:a16="http://schemas.microsoft.com/office/drawing/2014/main" id="{11823080-34C9-3F21-4F00-986A323521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67611" y="1582743"/>
            <a:ext cx="3456000" cy="2293759"/>
          </a:xfrm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Fotos og logos</a:t>
            </a:r>
          </a:p>
        </p:txBody>
      </p:sp>
      <p:sp>
        <p:nvSpPr>
          <p:cNvPr id="25" name="Picture Placeholder 26">
            <a:extLst>
              <a:ext uri="{FF2B5EF4-FFF2-40B4-BE49-F238E27FC236}">
                <a16:creationId xmlns:a16="http://schemas.microsoft.com/office/drawing/2014/main" id="{82CBA623-AF73-0A22-EAAF-DD142A026C7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23224" y="1582743"/>
            <a:ext cx="3456000" cy="2293759"/>
          </a:xfrm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Fotos og logos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660AA5F-33EF-1534-6FAF-C2900B3921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5793" y="3725866"/>
            <a:ext cx="3146013" cy="2487397"/>
          </a:xfrm>
          <a:custGeom>
            <a:avLst/>
            <a:gdLst>
              <a:gd name="connsiteX0" fmla="*/ 0 w 3146013"/>
              <a:gd name="connsiteY0" fmla="*/ 0 h 2487397"/>
              <a:gd name="connsiteX1" fmla="*/ 3146013 w 3146013"/>
              <a:gd name="connsiteY1" fmla="*/ 0 h 2487397"/>
              <a:gd name="connsiteX2" fmla="*/ 3146013 w 3146013"/>
              <a:gd name="connsiteY2" fmla="*/ 2307488 h 2487397"/>
              <a:gd name="connsiteX3" fmla="*/ 0 w 3146013"/>
              <a:gd name="connsiteY3" fmla="*/ 2487397 h 2487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6013" h="2487397">
                <a:moveTo>
                  <a:pt x="0" y="0"/>
                </a:moveTo>
                <a:lnTo>
                  <a:pt x="3146013" y="0"/>
                </a:lnTo>
                <a:lnTo>
                  <a:pt x="3146013" y="2307488"/>
                </a:lnTo>
                <a:lnTo>
                  <a:pt x="0" y="2487397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Clr>
                <a:schemeClr val="accent2"/>
              </a:buClr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3pPr>
            <a:lvl4pPr marL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4pPr>
            <a:lvl5pPr marL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6pPr>
            <a:lvl7pPr>
              <a:buClr>
                <a:schemeClr val="accent2"/>
              </a:buClr>
              <a:defRPr sz="1200">
                <a:solidFill>
                  <a:schemeClr val="bg1"/>
                </a:solidFill>
              </a:defRPr>
            </a:lvl7pPr>
            <a:lvl8pPr>
              <a:buClr>
                <a:schemeClr val="accent2"/>
              </a:buClr>
              <a:defRPr sz="1200">
                <a:solidFill>
                  <a:schemeClr val="bg1"/>
                </a:solidFill>
              </a:defRPr>
            </a:lvl8pPr>
            <a:lvl9pPr>
              <a:buClr>
                <a:schemeClr val="accent2"/>
              </a:buClr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  <a:p>
            <a:pPr lvl="5"/>
            <a:endParaRPr lang="da-DK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E7B8BA6-0F19-F5D4-A48C-50C33AEDEB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3803" y="3725862"/>
            <a:ext cx="3143615" cy="2272438"/>
          </a:xfrm>
          <a:custGeom>
            <a:avLst/>
            <a:gdLst>
              <a:gd name="connsiteX0" fmla="*/ 0 w 3143615"/>
              <a:gd name="connsiteY0" fmla="*/ 0 h 2272438"/>
              <a:gd name="connsiteX1" fmla="*/ 3143615 w 3143615"/>
              <a:gd name="connsiteY1" fmla="*/ 0 h 2272438"/>
              <a:gd name="connsiteX2" fmla="*/ 3143615 w 3143615"/>
              <a:gd name="connsiteY2" fmla="*/ 2092732 h 2272438"/>
              <a:gd name="connsiteX3" fmla="*/ 0 w 3143615"/>
              <a:gd name="connsiteY3" fmla="*/ 2272438 h 2272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3615" h="2272438">
                <a:moveTo>
                  <a:pt x="0" y="0"/>
                </a:moveTo>
                <a:lnTo>
                  <a:pt x="3143615" y="0"/>
                </a:lnTo>
                <a:lnTo>
                  <a:pt x="3143615" y="2092732"/>
                </a:lnTo>
                <a:lnTo>
                  <a:pt x="0" y="2272438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600">
                <a:solidFill>
                  <a:schemeClr val="bg1"/>
                </a:solidFill>
              </a:defRPr>
            </a:lvl4pPr>
            <a:lvl5pPr marL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E09BDD71-3AA9-BE7B-FB65-4C9DD9CF14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79417" y="3725863"/>
            <a:ext cx="3141216" cy="2120171"/>
          </a:xfrm>
          <a:custGeom>
            <a:avLst/>
            <a:gdLst>
              <a:gd name="connsiteX0" fmla="*/ 0 w 3141216"/>
              <a:gd name="connsiteY0" fmla="*/ 0 h 2120171"/>
              <a:gd name="connsiteX1" fmla="*/ 3141216 w 3141216"/>
              <a:gd name="connsiteY1" fmla="*/ 0 h 2120171"/>
              <a:gd name="connsiteX2" fmla="*/ 3141216 w 3141216"/>
              <a:gd name="connsiteY2" fmla="*/ 2120171 h 2120171"/>
              <a:gd name="connsiteX3" fmla="*/ 1281059 w 3141216"/>
              <a:gd name="connsiteY3" fmla="*/ 1984514 h 2120171"/>
              <a:gd name="connsiteX4" fmla="*/ 0 w 3141216"/>
              <a:gd name="connsiteY4" fmla="*/ 2057747 h 2120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1216" h="2120171">
                <a:moveTo>
                  <a:pt x="0" y="0"/>
                </a:moveTo>
                <a:lnTo>
                  <a:pt x="3141216" y="0"/>
                </a:lnTo>
                <a:lnTo>
                  <a:pt x="3141216" y="2120171"/>
                </a:lnTo>
                <a:lnTo>
                  <a:pt x="1281059" y="1984514"/>
                </a:lnTo>
                <a:lnTo>
                  <a:pt x="0" y="2057747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600">
                <a:solidFill>
                  <a:schemeClr val="bg1"/>
                </a:solidFill>
              </a:defRPr>
            </a:lvl4pPr>
            <a:lvl5pPr marL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5" name="Logo DK">
            <a:extLst>
              <a:ext uri="{FF2B5EF4-FFF2-40B4-BE49-F238E27FC236}">
                <a16:creationId xmlns:a16="http://schemas.microsoft.com/office/drawing/2014/main" id="{9B045767-F0B6-6F96-5CBD-7E8E9159D6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1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7" userDrawn="1">
          <p15:clr>
            <a:srgbClr val="F26B43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8869E-647A-352F-C821-108E0429A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</p:spTree>
    <p:extLst>
      <p:ext uri="{BB962C8B-B14F-4D97-AF65-F5344CB8AC3E}">
        <p14:creationId xmlns:p14="http://schemas.microsoft.com/office/powerpoint/2010/main" val="2830844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</p:spTree>
    <p:extLst>
      <p:ext uri="{BB962C8B-B14F-4D97-AF65-F5344CB8AC3E}">
        <p14:creationId xmlns:p14="http://schemas.microsoft.com/office/powerpoint/2010/main" val="1606234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n titel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95632822-02AD-D02A-0207-225B7EDD78C9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dirty="0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A8869E-647A-352F-C821-108E0429A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35DDF5B-621A-F9A7-93CF-53A55569D3FD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7" name="Logo DK">
            <a:extLst>
              <a:ext uri="{FF2B5EF4-FFF2-40B4-BE49-F238E27FC236}">
                <a16:creationId xmlns:a16="http://schemas.microsoft.com/office/drawing/2014/main" id="{36EE0793-BC50-03BE-FD2E-5B60BC8466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667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n titel 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8869E-647A-352F-C821-108E0429A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pic>
        <p:nvPicPr>
          <p:cNvPr id="6" name="Logo DK">
            <a:extLst>
              <a:ext uri="{FF2B5EF4-FFF2-40B4-BE49-F238E27FC236}">
                <a16:creationId xmlns:a16="http://schemas.microsoft.com/office/drawing/2014/main" id="{278A3498-8984-9B33-7E15-E49E214BF7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3232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7">
            <a:extLst>
              <a:ext uri="{FF2B5EF4-FFF2-40B4-BE49-F238E27FC236}">
                <a16:creationId xmlns:a16="http://schemas.microsoft.com/office/drawing/2014/main" id="{64DE0C7D-5177-DEE4-5AA6-D35DB4F3CDCA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5" name="Logo DK">
            <a:extLst>
              <a:ext uri="{FF2B5EF4-FFF2-40B4-BE49-F238E27FC236}">
                <a16:creationId xmlns:a16="http://schemas.microsoft.com/office/drawing/2014/main" id="{1777D310-E5C3-D9A9-D26C-656660A295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62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A195DFC-F9F1-004A-F672-420BED549416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72000" tIns="72000">
            <a:noAutofit/>
          </a:bodyPr>
          <a:lstStyle>
            <a:lvl1pPr marL="0" indent="0" algn="l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FB37D8-0C2C-4A37-30B1-F8EB644B34D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55393" y="-1"/>
            <a:ext cx="6933431" cy="5959304"/>
          </a:xfrm>
          <a:custGeom>
            <a:avLst/>
            <a:gdLst>
              <a:gd name="connsiteX0" fmla="*/ 0 w 6933431"/>
              <a:gd name="connsiteY0" fmla="*/ 0 h 5959304"/>
              <a:gd name="connsiteX1" fmla="*/ 6933431 w 6933431"/>
              <a:gd name="connsiteY1" fmla="*/ 0 h 5959304"/>
              <a:gd name="connsiteX2" fmla="*/ 6933431 w 6933431"/>
              <a:gd name="connsiteY2" fmla="*/ 5904880 h 5959304"/>
              <a:gd name="connsiteX3" fmla="*/ 4305083 w 6933431"/>
              <a:gd name="connsiteY3" fmla="*/ 5713201 h 5959304"/>
              <a:gd name="connsiteX4" fmla="*/ 0 w 6933431"/>
              <a:gd name="connsiteY4" fmla="*/ 5959304 h 5959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33431" h="5959304">
                <a:moveTo>
                  <a:pt x="0" y="0"/>
                </a:moveTo>
                <a:lnTo>
                  <a:pt x="6933431" y="0"/>
                </a:lnTo>
                <a:lnTo>
                  <a:pt x="6933431" y="5904880"/>
                </a:lnTo>
                <a:lnTo>
                  <a:pt x="4305083" y="5713201"/>
                </a:lnTo>
                <a:lnTo>
                  <a:pt x="0" y="5959304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rgbClr val="FFFFFF">
                  <a:shade val="67500"/>
                  <a:satMod val="115000"/>
                  <a:alpha val="0"/>
                </a:srgbClr>
              </a:gs>
              <a:gs pos="100000">
                <a:srgbClr val="FFFFFF">
                  <a:shade val="100000"/>
                  <a:satMod val="115000"/>
                </a:srgbClr>
              </a:gs>
            </a:gsLst>
            <a:lin ang="10800000" scaled="0"/>
          </a:gradFill>
        </p:spPr>
        <p:txBody>
          <a:bodyPr wrap="square">
            <a:noAutofit/>
          </a:bodyPr>
          <a:lstStyle>
            <a:lvl1pPr marL="0" indent="0">
              <a:buFont typeface="Arial" panose="020B0604020202020204" pitchFamily="34" charset="0"/>
              <a:buNone/>
              <a:defRPr sz="700">
                <a:noFill/>
              </a:defRPr>
            </a:lvl1pPr>
            <a:lvl2pPr marL="0" indent="0">
              <a:buFont typeface="Arial" panose="020B0604020202020204" pitchFamily="34" charset="0"/>
              <a:buNone/>
              <a:defRPr sz="700"/>
            </a:lvl2pPr>
            <a:lvl3pPr marL="0" indent="0">
              <a:buFont typeface="Arial" panose="020B0604020202020204" pitchFamily="34" charset="0"/>
              <a:buNone/>
              <a:defRPr sz="700"/>
            </a:lvl3pPr>
            <a:lvl4pPr marL="0" indent="0">
              <a:buFont typeface="Arial" panose="020B0604020202020204" pitchFamily="34" charset="0"/>
              <a:buNone/>
              <a:defRPr sz="700"/>
            </a:lvl4pPr>
            <a:lvl5pPr marL="0" indent="0">
              <a:buFont typeface="Arial" panose="020B0604020202020204" pitchFamily="34" charset="0"/>
              <a:buNone/>
              <a:defRPr sz="700"/>
            </a:lvl5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29FE3A3-0877-9549-9820-361670EFC8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5393" y="2385637"/>
            <a:ext cx="6323831" cy="2086726"/>
          </a:xfrm>
          <a:prstGeom prst="rect">
            <a:avLst/>
          </a:prstGeom>
        </p:spPr>
        <p:txBody>
          <a:bodyPr anchor="t">
            <a:noAutofit/>
          </a:bodyPr>
          <a:lstStyle>
            <a:lvl1pPr algn="r">
              <a:defRPr lang="da-DK" sz="4800" spc="0" baseline="0" smtClean="0">
                <a:solidFill>
                  <a:schemeClr val="tx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pic>
        <p:nvPicPr>
          <p:cNvPr id="4" name="Logo DK">
            <a:extLst>
              <a:ext uri="{FF2B5EF4-FFF2-40B4-BE49-F238E27FC236}">
                <a16:creationId xmlns:a16="http://schemas.microsoft.com/office/drawing/2014/main" id="{5C350AF0-86ED-F187-AC3F-EE8E21824F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4758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">
            <a:extLst>
              <a:ext uri="{FF2B5EF4-FFF2-40B4-BE49-F238E27FC236}">
                <a16:creationId xmlns:a16="http://schemas.microsoft.com/office/drawing/2014/main" id="{7430459D-6015-91E9-80F8-52BC6017638E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 err="1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8F0969A-BC82-4A11-0C19-538DDD5333A7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77630792-5CA9-452D-9261-9C926C255D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0" y="1582738"/>
            <a:ext cx="8948776" cy="3970337"/>
          </a:xfrm>
          <a:prstGeom prst="rect">
            <a:avLst/>
          </a:prstGeom>
          <a:noFill/>
        </p:spPr>
        <p:txBody>
          <a:bodyPr wrap="square" lIns="0" tIns="0" rIns="0" anchor="t" anchorCtr="0">
            <a:noAutofit/>
          </a:bodyPr>
          <a:lstStyle>
            <a:lvl1pPr algn="l">
              <a:defRPr lang="da-DK" sz="4867" spc="0" baseline="0" smtClean="0">
                <a:solidFill>
                  <a:schemeClr val="tx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pic>
        <p:nvPicPr>
          <p:cNvPr id="2" name="Logo UK">
            <a:extLst>
              <a:ext uri="{FF2B5EF4-FFF2-40B4-BE49-F238E27FC236}">
                <a16:creationId xmlns:a16="http://schemas.microsoft.com/office/drawing/2014/main" id="{28381137-1D10-99C4-2770-D091AC20F3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453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A195DFC-F9F1-004A-F672-420BED549416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72000" tIns="72000">
            <a:noAutofit/>
          </a:bodyPr>
          <a:lstStyle>
            <a:lvl1pPr marL="0" indent="0" algn="l">
              <a:buNone/>
              <a:defRPr sz="16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3DD907-2E91-FCF1-1EBA-3F3753101D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55393" y="-1"/>
            <a:ext cx="6933431" cy="5959304"/>
          </a:xfrm>
          <a:custGeom>
            <a:avLst/>
            <a:gdLst>
              <a:gd name="connsiteX0" fmla="*/ 0 w 6933431"/>
              <a:gd name="connsiteY0" fmla="*/ 0 h 5959304"/>
              <a:gd name="connsiteX1" fmla="*/ 6933431 w 6933431"/>
              <a:gd name="connsiteY1" fmla="*/ 0 h 5959304"/>
              <a:gd name="connsiteX2" fmla="*/ 6933431 w 6933431"/>
              <a:gd name="connsiteY2" fmla="*/ 5904880 h 5959304"/>
              <a:gd name="connsiteX3" fmla="*/ 4305083 w 6933431"/>
              <a:gd name="connsiteY3" fmla="*/ 5713201 h 5959304"/>
              <a:gd name="connsiteX4" fmla="*/ 0 w 6933431"/>
              <a:gd name="connsiteY4" fmla="*/ 5959304 h 5959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33431" h="5959304">
                <a:moveTo>
                  <a:pt x="0" y="0"/>
                </a:moveTo>
                <a:lnTo>
                  <a:pt x="6933431" y="0"/>
                </a:lnTo>
                <a:lnTo>
                  <a:pt x="6933431" y="5904880"/>
                </a:lnTo>
                <a:lnTo>
                  <a:pt x="4305083" y="5713201"/>
                </a:lnTo>
                <a:lnTo>
                  <a:pt x="0" y="5959304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rgbClr val="FFFFFF">
                  <a:shade val="67500"/>
                  <a:satMod val="115000"/>
                  <a:alpha val="0"/>
                </a:srgbClr>
              </a:gs>
              <a:gs pos="100000">
                <a:srgbClr val="FFFFFF">
                  <a:shade val="100000"/>
                  <a:satMod val="115000"/>
                </a:srgbClr>
              </a:gs>
            </a:gsLst>
            <a:lin ang="10800000" scaled="0"/>
          </a:gradFill>
        </p:spPr>
        <p:txBody>
          <a:bodyPr wrap="square">
            <a:noAutofit/>
          </a:bodyPr>
          <a:lstStyle>
            <a:lvl1pPr marL="0" indent="0">
              <a:buFont typeface="Arial" panose="020B0604020202020204" pitchFamily="34" charset="0"/>
              <a:buNone/>
              <a:defRPr sz="700">
                <a:noFill/>
              </a:defRPr>
            </a:lvl1pPr>
            <a:lvl2pPr marL="0" indent="0">
              <a:buFont typeface="Arial" panose="020B0604020202020204" pitchFamily="34" charset="0"/>
              <a:buNone/>
              <a:defRPr sz="700"/>
            </a:lvl2pPr>
            <a:lvl3pPr marL="0" indent="0">
              <a:buFont typeface="Arial" panose="020B0604020202020204" pitchFamily="34" charset="0"/>
              <a:buNone/>
              <a:defRPr sz="700"/>
            </a:lvl3pPr>
            <a:lvl4pPr marL="0" indent="0">
              <a:buFont typeface="Arial" panose="020B0604020202020204" pitchFamily="34" charset="0"/>
              <a:buNone/>
              <a:defRPr sz="700"/>
            </a:lvl4pPr>
            <a:lvl5pPr marL="0" indent="0">
              <a:buFont typeface="Arial" panose="020B0604020202020204" pitchFamily="34" charset="0"/>
              <a:buNone/>
              <a:defRPr sz="700"/>
            </a:lvl5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29FE3A3-0877-9549-9820-361670EFC8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5393" y="2385637"/>
            <a:ext cx="6323831" cy="2086726"/>
          </a:xfrm>
          <a:prstGeom prst="rect">
            <a:avLst/>
          </a:prstGeom>
        </p:spPr>
        <p:txBody>
          <a:bodyPr anchor="t">
            <a:noAutofit/>
          </a:bodyPr>
          <a:lstStyle>
            <a:lvl1pPr algn="r">
              <a:defRPr lang="da-DK" sz="4800" spc="0" baseline="0" smtClean="0">
                <a:solidFill>
                  <a:schemeClr val="tx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pic>
        <p:nvPicPr>
          <p:cNvPr id="2" name="Logo UK">
            <a:extLst>
              <a:ext uri="{FF2B5EF4-FFF2-40B4-BE49-F238E27FC236}">
                <a16:creationId xmlns:a16="http://schemas.microsoft.com/office/drawing/2014/main" id="{9C498A73-9CD5-CAA4-9D95-45437BF25A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88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5868000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E3682CB-9F5A-6A9E-2F56-3C0944CD7E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0"/>
            <a:ext cx="6098011" cy="6256906"/>
          </a:xfrm>
          <a:custGeom>
            <a:avLst/>
            <a:gdLst>
              <a:gd name="connsiteX0" fmla="*/ 0 w 6098011"/>
              <a:gd name="connsiteY0" fmla="*/ 0 h 6256906"/>
              <a:gd name="connsiteX1" fmla="*/ 6098011 w 6098011"/>
              <a:gd name="connsiteY1" fmla="*/ 0 h 6256906"/>
              <a:gd name="connsiteX2" fmla="*/ 6098011 w 6098011"/>
              <a:gd name="connsiteY2" fmla="*/ 5908310 h 6256906"/>
              <a:gd name="connsiteX3" fmla="*/ 0 w 6098011"/>
              <a:gd name="connsiteY3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8011" h="6256906">
                <a:moveTo>
                  <a:pt x="0" y="0"/>
                </a:moveTo>
                <a:lnTo>
                  <a:pt x="6098011" y="0"/>
                </a:lnTo>
                <a:lnTo>
                  <a:pt x="6098011" y="5908310"/>
                </a:lnTo>
                <a:lnTo>
                  <a:pt x="0" y="6256906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</p:spPr>
        <p:txBody>
          <a:bodyPr wrap="square" lIns="612000" tIns="0" rIns="612000" anchor="ctr" anchorCtr="0">
            <a:noAutofit/>
          </a:bodyPr>
          <a:lstStyle>
            <a:lvl1pPr algn="l">
              <a:defRPr lang="da-DK" sz="4800" spc="0" baseline="0" smtClean="0">
                <a:solidFill>
                  <a:schemeClr val="bg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D143C464-39AD-2571-EBD6-30F2CBD13D81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pic>
        <p:nvPicPr>
          <p:cNvPr id="2" name="Logo UK">
            <a:extLst>
              <a:ext uri="{FF2B5EF4-FFF2-40B4-BE49-F238E27FC236}">
                <a16:creationId xmlns:a16="http://schemas.microsoft.com/office/drawing/2014/main" id="{5FB783D4-D92E-03EC-9876-9F70132670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8113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5868000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E3682CB-9F5A-6A9E-2F56-3C0944CD7E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0"/>
            <a:ext cx="6098011" cy="6256906"/>
          </a:xfrm>
          <a:custGeom>
            <a:avLst/>
            <a:gdLst>
              <a:gd name="connsiteX0" fmla="*/ 0 w 6098011"/>
              <a:gd name="connsiteY0" fmla="*/ 0 h 6256906"/>
              <a:gd name="connsiteX1" fmla="*/ 6098011 w 6098011"/>
              <a:gd name="connsiteY1" fmla="*/ 0 h 6256906"/>
              <a:gd name="connsiteX2" fmla="*/ 6098011 w 6098011"/>
              <a:gd name="connsiteY2" fmla="*/ 5908310 h 6256906"/>
              <a:gd name="connsiteX3" fmla="*/ 0 w 6098011"/>
              <a:gd name="connsiteY3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8011" h="6256906">
                <a:moveTo>
                  <a:pt x="0" y="0"/>
                </a:moveTo>
                <a:lnTo>
                  <a:pt x="6098011" y="0"/>
                </a:lnTo>
                <a:lnTo>
                  <a:pt x="6098011" y="5908310"/>
                </a:lnTo>
                <a:lnTo>
                  <a:pt x="0" y="625690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612000" tIns="0" rIns="612000" anchor="ctr" anchorCtr="0">
            <a:noAutofit/>
          </a:bodyPr>
          <a:lstStyle>
            <a:lvl1pPr algn="l">
              <a:defRPr lang="da-DK" sz="4800" spc="0" baseline="0" smtClean="0">
                <a:solidFill>
                  <a:schemeClr val="bg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D143C464-39AD-2571-EBD6-30F2CBD13D81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pic>
        <p:nvPicPr>
          <p:cNvPr id="2" name="Logo UK">
            <a:extLst>
              <a:ext uri="{FF2B5EF4-FFF2-40B4-BE49-F238E27FC236}">
                <a16:creationId xmlns:a16="http://schemas.microsoft.com/office/drawing/2014/main" id="{FAACDBD5-4DF0-3E07-1FC5-C531543333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5586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413DB-02D0-4EE1-8E0A-2A22007AA0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3B336-2FCD-425E-B770-EB3F4554137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1999" y="1582738"/>
            <a:ext cx="10967225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71611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413DB-02D0-4EE1-8E0A-2A22007AA0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3B336-2FCD-425E-B770-EB3F4554137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1999" y="1582738"/>
            <a:ext cx="10967225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EAC3A80-7D5A-66FE-4F83-B99CCF4C1B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3600" y="5674407"/>
            <a:ext cx="12200400" cy="1185327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pic>
        <p:nvPicPr>
          <p:cNvPr id="6" name="Logo UK">
            <a:extLst>
              <a:ext uri="{FF2B5EF4-FFF2-40B4-BE49-F238E27FC236}">
                <a16:creationId xmlns:a16="http://schemas.microsoft.com/office/drawing/2014/main" id="{04FF100B-E2E6-4588-CAB8-6367FAF80C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7022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58EAC9C6-7157-68CA-26E4-29F19F60F03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" y="1423704"/>
            <a:ext cx="6504763" cy="4798491"/>
          </a:xfrm>
          <a:custGeom>
            <a:avLst/>
            <a:gdLst>
              <a:gd name="connsiteX0" fmla="*/ 0 w 6504763"/>
              <a:gd name="connsiteY0" fmla="*/ 0 h 4798491"/>
              <a:gd name="connsiteX1" fmla="*/ 6504763 w 6504763"/>
              <a:gd name="connsiteY1" fmla="*/ 0 h 4798491"/>
              <a:gd name="connsiteX2" fmla="*/ 6504763 w 6504763"/>
              <a:gd name="connsiteY2" fmla="*/ 4426508 h 4798491"/>
              <a:gd name="connsiteX3" fmla="*/ 0 w 6504763"/>
              <a:gd name="connsiteY3" fmla="*/ 4798491 h 479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04763" h="4798491">
                <a:moveTo>
                  <a:pt x="0" y="0"/>
                </a:moveTo>
                <a:lnTo>
                  <a:pt x="6504763" y="0"/>
                </a:lnTo>
                <a:lnTo>
                  <a:pt x="6504763" y="4426508"/>
                </a:lnTo>
                <a:lnTo>
                  <a:pt x="0" y="479849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726363" y="1582738"/>
            <a:ext cx="3852862" cy="397033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26091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2A9D89B-EE9E-8057-4792-BBFBC6031481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58EAC9C6-7157-68CA-26E4-29F19F60F03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" y="1423704"/>
            <a:ext cx="6504763" cy="4798491"/>
          </a:xfrm>
          <a:custGeom>
            <a:avLst/>
            <a:gdLst>
              <a:gd name="connsiteX0" fmla="*/ 0 w 6504763"/>
              <a:gd name="connsiteY0" fmla="*/ 0 h 4798491"/>
              <a:gd name="connsiteX1" fmla="*/ 6504763 w 6504763"/>
              <a:gd name="connsiteY1" fmla="*/ 0 h 4798491"/>
              <a:gd name="connsiteX2" fmla="*/ 6504763 w 6504763"/>
              <a:gd name="connsiteY2" fmla="*/ 4426508 h 4798491"/>
              <a:gd name="connsiteX3" fmla="*/ 0 w 6504763"/>
              <a:gd name="connsiteY3" fmla="*/ 4798491 h 479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04763" h="4798491">
                <a:moveTo>
                  <a:pt x="0" y="0"/>
                </a:moveTo>
                <a:lnTo>
                  <a:pt x="6504763" y="0"/>
                </a:lnTo>
                <a:lnTo>
                  <a:pt x="6504763" y="4426508"/>
                </a:lnTo>
                <a:lnTo>
                  <a:pt x="0" y="479849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726363" y="1582738"/>
            <a:ext cx="3852862" cy="3970337"/>
          </a:xfrm>
        </p:spPr>
        <p:txBody>
          <a:bodyPr/>
          <a:lstStyle/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3" name="Logo UK">
            <a:extLst>
              <a:ext uri="{FF2B5EF4-FFF2-40B4-BE49-F238E27FC236}">
                <a16:creationId xmlns:a16="http://schemas.microsoft.com/office/drawing/2014/main" id="{E2894854-66AB-889E-2C72-6743BC8C02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8929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F433F12-6248-528B-D414-058FD513A31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985" y="1423704"/>
            <a:ext cx="6094412" cy="4833258"/>
          </a:xfrm>
          <a:custGeom>
            <a:avLst/>
            <a:gdLst>
              <a:gd name="connsiteX0" fmla="*/ 0 w 6094412"/>
              <a:gd name="connsiteY0" fmla="*/ 0 h 4833258"/>
              <a:gd name="connsiteX1" fmla="*/ 6094412 w 6094412"/>
              <a:gd name="connsiteY1" fmla="*/ 0 h 4833258"/>
              <a:gd name="connsiteX2" fmla="*/ 6094412 w 6094412"/>
              <a:gd name="connsiteY2" fmla="*/ 4484741 h 4833258"/>
              <a:gd name="connsiteX3" fmla="*/ 0 w 6094412"/>
              <a:gd name="connsiteY3" fmla="*/ 4833258 h 4833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4412" h="4833258">
                <a:moveTo>
                  <a:pt x="0" y="0"/>
                </a:moveTo>
                <a:lnTo>
                  <a:pt x="6094412" y="0"/>
                </a:lnTo>
                <a:lnTo>
                  <a:pt x="6094412" y="4484741"/>
                </a:lnTo>
                <a:lnTo>
                  <a:pt x="0" y="48332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05946" y="1582738"/>
            <a:ext cx="4873278" cy="3970337"/>
          </a:xfrm>
        </p:spPr>
        <p:txBody>
          <a:bodyPr/>
          <a:lstStyle/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757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39">
          <p15:clr>
            <a:srgbClr val="F26B43"/>
          </p15:clr>
        </p15:guide>
        <p15:guide id="2" pos="4224">
          <p15:clr>
            <a:srgbClr val="F26B43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A9C709-1064-E363-2D3C-38A5EF388312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F433F12-6248-528B-D414-058FD513A31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985" y="1423704"/>
            <a:ext cx="6094412" cy="4833258"/>
          </a:xfrm>
          <a:custGeom>
            <a:avLst/>
            <a:gdLst>
              <a:gd name="connsiteX0" fmla="*/ 0 w 6094412"/>
              <a:gd name="connsiteY0" fmla="*/ 0 h 4833258"/>
              <a:gd name="connsiteX1" fmla="*/ 6094412 w 6094412"/>
              <a:gd name="connsiteY1" fmla="*/ 0 h 4833258"/>
              <a:gd name="connsiteX2" fmla="*/ 6094412 w 6094412"/>
              <a:gd name="connsiteY2" fmla="*/ 4484741 h 4833258"/>
              <a:gd name="connsiteX3" fmla="*/ 0 w 6094412"/>
              <a:gd name="connsiteY3" fmla="*/ 4833258 h 4833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4412" h="4833258">
                <a:moveTo>
                  <a:pt x="0" y="0"/>
                </a:moveTo>
                <a:lnTo>
                  <a:pt x="6094412" y="0"/>
                </a:lnTo>
                <a:lnTo>
                  <a:pt x="6094412" y="4484741"/>
                </a:lnTo>
                <a:lnTo>
                  <a:pt x="0" y="48332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05946" y="1582738"/>
            <a:ext cx="4873278" cy="3970337"/>
          </a:xfrm>
        </p:spPr>
        <p:txBody>
          <a:bodyPr/>
          <a:lstStyle/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3" name="Logo UK">
            <a:extLst>
              <a:ext uri="{FF2B5EF4-FFF2-40B4-BE49-F238E27FC236}">
                <a16:creationId xmlns:a16="http://schemas.microsoft.com/office/drawing/2014/main" id="{8A62DFB7-BB07-1C4D-5B37-781BEDDB4A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7272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39">
          <p15:clr>
            <a:srgbClr val="F26B43"/>
          </p15:clr>
        </p15:guide>
        <p15:guide id="2" pos="4224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5868000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E3682CB-9F5A-6A9E-2F56-3C0944CD7E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0"/>
            <a:ext cx="6098011" cy="6256906"/>
          </a:xfrm>
          <a:custGeom>
            <a:avLst/>
            <a:gdLst>
              <a:gd name="connsiteX0" fmla="*/ 0 w 6098011"/>
              <a:gd name="connsiteY0" fmla="*/ 0 h 6256906"/>
              <a:gd name="connsiteX1" fmla="*/ 6098011 w 6098011"/>
              <a:gd name="connsiteY1" fmla="*/ 0 h 6256906"/>
              <a:gd name="connsiteX2" fmla="*/ 6098011 w 6098011"/>
              <a:gd name="connsiteY2" fmla="*/ 5908310 h 6256906"/>
              <a:gd name="connsiteX3" fmla="*/ 0 w 6098011"/>
              <a:gd name="connsiteY3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8011" h="6256906">
                <a:moveTo>
                  <a:pt x="0" y="0"/>
                </a:moveTo>
                <a:lnTo>
                  <a:pt x="6098011" y="0"/>
                </a:lnTo>
                <a:lnTo>
                  <a:pt x="6098011" y="5908310"/>
                </a:lnTo>
                <a:lnTo>
                  <a:pt x="0" y="6256906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</p:spPr>
        <p:txBody>
          <a:bodyPr wrap="square" lIns="612000" tIns="0" rIns="612000" anchor="ctr" anchorCtr="0">
            <a:noAutofit/>
          </a:bodyPr>
          <a:lstStyle>
            <a:lvl1pPr algn="l">
              <a:defRPr lang="da-DK" sz="4800" spc="0" baseline="0" smtClean="0">
                <a:solidFill>
                  <a:schemeClr val="bg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D143C464-39AD-2571-EBD6-30F2CBD13D81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5" name="Logo DK">
            <a:extLst>
              <a:ext uri="{FF2B5EF4-FFF2-40B4-BE49-F238E27FC236}">
                <a16:creationId xmlns:a16="http://schemas.microsoft.com/office/drawing/2014/main" id="{89947956-B4DF-ED44-1C3A-69E6DF1213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7256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i to spalt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5C5DC-9F61-4E32-B0BC-ED6D481CEE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CD19E-FC03-48E4-9927-51BF6EA2B54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2000" y="1582738"/>
            <a:ext cx="5176025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D4765C-044E-4BC0-AA33-BCAAC967279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400802" y="1582738"/>
            <a:ext cx="5176024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4469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46">
          <p15:clr>
            <a:srgbClr val="F26B43"/>
          </p15:clr>
        </p15:guide>
        <p15:guide id="2" pos="4032">
          <p15:clr>
            <a:srgbClr val="F26B43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i to spalt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5C5DC-9F61-4E32-B0BC-ED6D481CEE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CD19E-FC03-48E4-9927-51BF6EA2B54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2000" y="1582738"/>
            <a:ext cx="5176025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D4765C-044E-4BC0-AA33-BCAAC967279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400802" y="1582738"/>
            <a:ext cx="5176024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1A1CFB0-791B-EAAB-5088-533A8731BE3A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pic>
        <p:nvPicPr>
          <p:cNvPr id="4" name="Logo UK">
            <a:extLst>
              <a:ext uri="{FF2B5EF4-FFF2-40B4-BE49-F238E27FC236}">
                <a16:creationId xmlns:a16="http://schemas.microsoft.com/office/drawing/2014/main" id="{9541447E-8B4D-28A6-1108-7D6EA73A59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63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46">
          <p15:clr>
            <a:srgbClr val="F26B43"/>
          </p15:clr>
        </p15:guide>
        <p15:guide id="2" pos="4032">
          <p15:clr>
            <a:srgbClr val="F26B43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A073C2D-D88E-B62F-FCA9-626872E4DDB3}"/>
              </a:ext>
            </a:extLst>
          </p:cNvPr>
          <p:cNvSpPr/>
          <p:nvPr userDrawn="1"/>
        </p:nvSpPr>
        <p:spPr>
          <a:xfrm>
            <a:off x="-985" y="5710376"/>
            <a:ext cx="12195954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95C5DC-9F61-4E32-B0BC-ED6D481CEE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F028907-8F0D-21BE-0D80-FF4BBF4458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00799" y="1425599"/>
            <a:ext cx="5178425" cy="41274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pic>
        <p:nvPicPr>
          <p:cNvPr id="7" name="Logo UK">
            <a:extLst>
              <a:ext uri="{FF2B5EF4-FFF2-40B4-BE49-F238E27FC236}">
                <a16:creationId xmlns:a16="http://schemas.microsoft.com/office/drawing/2014/main" id="{D6C016D8-365C-C8DD-4F6F-895044F5CB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73E35A7-7160-56D0-5C99-70E8F7533431}"/>
              </a:ext>
            </a:extLst>
          </p:cNvPr>
          <p:cNvSpPr/>
          <p:nvPr userDrawn="1"/>
        </p:nvSpPr>
        <p:spPr>
          <a:xfrm>
            <a:off x="612000" y="4899081"/>
            <a:ext cx="5173200" cy="1398341"/>
          </a:xfrm>
          <a:prstGeom prst="rect">
            <a:avLst/>
          </a:prstGeom>
          <a:solidFill>
            <a:srgbClr val="1C28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 err="1"/>
          </a:p>
        </p:txBody>
      </p:sp>
      <p:sp>
        <p:nvSpPr>
          <p:cNvPr id="11" name="FAst Placeholder 33">
            <a:extLst>
              <a:ext uri="{FF2B5EF4-FFF2-40B4-BE49-F238E27FC236}">
                <a16:creationId xmlns:a16="http://schemas.microsoft.com/office/drawing/2014/main" id="{ED6F4291-8E13-0BF2-36BE-6AE7A6092130}"/>
              </a:ext>
            </a:extLst>
          </p:cNvPr>
          <p:cNvSpPr txBox="1">
            <a:spLocks/>
          </p:cNvSpPr>
          <p:nvPr userDrawn="1"/>
        </p:nvSpPr>
        <p:spPr>
          <a:xfrm>
            <a:off x="612000" y="3172805"/>
            <a:ext cx="5174801" cy="1866957"/>
          </a:xfrm>
          <a:custGeom>
            <a:avLst/>
            <a:gdLst>
              <a:gd name="connsiteX0" fmla="*/ 0 w 5174801"/>
              <a:gd name="connsiteY0" fmla="*/ 0 h 1866957"/>
              <a:gd name="connsiteX1" fmla="*/ 5174801 w 5174801"/>
              <a:gd name="connsiteY1" fmla="*/ 0 h 1866957"/>
              <a:gd name="connsiteX2" fmla="*/ 5174801 w 5174801"/>
              <a:gd name="connsiteY2" fmla="*/ 1623600 h 1866957"/>
              <a:gd name="connsiteX3" fmla="*/ 5170205 w 5174801"/>
              <a:gd name="connsiteY3" fmla="*/ 1623600 h 1866957"/>
              <a:gd name="connsiteX4" fmla="*/ 4524203 w 5174801"/>
              <a:gd name="connsiteY4" fmla="*/ 1866957 h 1866957"/>
              <a:gd name="connsiteX5" fmla="*/ 3878201 w 5174801"/>
              <a:gd name="connsiteY5" fmla="*/ 1623600 h 1866957"/>
              <a:gd name="connsiteX6" fmla="*/ 0 w 5174801"/>
              <a:gd name="connsiteY6" fmla="*/ 1623600 h 1866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74801" h="1866957">
                <a:moveTo>
                  <a:pt x="0" y="0"/>
                </a:moveTo>
                <a:lnTo>
                  <a:pt x="5174801" y="0"/>
                </a:lnTo>
                <a:lnTo>
                  <a:pt x="5174801" y="1623600"/>
                </a:lnTo>
                <a:lnTo>
                  <a:pt x="5170205" y="1623600"/>
                </a:lnTo>
                <a:lnTo>
                  <a:pt x="4524203" y="1866957"/>
                </a:lnTo>
                <a:lnTo>
                  <a:pt x="3878201" y="1623600"/>
                </a:lnTo>
                <a:lnTo>
                  <a:pt x="0" y="1623600"/>
                </a:lnTo>
                <a:close/>
              </a:path>
            </a:pathLst>
          </a:custGeom>
          <a:solidFill>
            <a:srgbClr val="2A3C57"/>
          </a:solidFill>
        </p:spPr>
        <p:txBody>
          <a:bodyPr vert="horz" wrap="square" lIns="180000" tIns="432000" rIns="180000" bIns="144000" rtlCol="0">
            <a:noAutofit/>
          </a:bodyPr>
          <a:lstStyle>
            <a:lvl1pPr marL="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None/>
              <a:defRPr sz="1400" b="0" kern="1200" cap="none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230400" indent="-23040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304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4572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200" b="1" kern="1200" cap="all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6840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6pPr>
            <a:lvl7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7pPr>
            <a:lvl8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8pPr>
            <a:lvl9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9pPr>
          </a:lstStyle>
          <a:p>
            <a:endParaRPr lang="en-GB" dirty="0"/>
          </a:p>
        </p:txBody>
      </p:sp>
      <p:sp>
        <p:nvSpPr>
          <p:cNvPr id="12" name="Fast Placeholder 32">
            <a:extLst>
              <a:ext uri="{FF2B5EF4-FFF2-40B4-BE49-F238E27FC236}">
                <a16:creationId xmlns:a16="http://schemas.microsoft.com/office/drawing/2014/main" id="{A219E94E-A1E9-BA18-3131-B060895EA8E9}"/>
              </a:ext>
            </a:extLst>
          </p:cNvPr>
          <p:cNvSpPr txBox="1">
            <a:spLocks/>
          </p:cNvSpPr>
          <p:nvPr userDrawn="1"/>
        </p:nvSpPr>
        <p:spPr>
          <a:xfrm>
            <a:off x="612000" y="1466995"/>
            <a:ext cx="5174801" cy="1868031"/>
          </a:xfrm>
          <a:custGeom>
            <a:avLst/>
            <a:gdLst>
              <a:gd name="connsiteX0" fmla="*/ 0 w 5174801"/>
              <a:gd name="connsiteY0" fmla="*/ 0 h 1868031"/>
              <a:gd name="connsiteX1" fmla="*/ 5174801 w 5174801"/>
              <a:gd name="connsiteY1" fmla="*/ 0 h 1868031"/>
              <a:gd name="connsiteX2" fmla="*/ 5174801 w 5174801"/>
              <a:gd name="connsiteY2" fmla="*/ 1622943 h 1868031"/>
              <a:gd name="connsiteX3" fmla="*/ 5174801 w 5174801"/>
              <a:gd name="connsiteY3" fmla="*/ 1624416 h 1868031"/>
              <a:gd name="connsiteX4" fmla="*/ 5170891 w 5174801"/>
              <a:gd name="connsiteY4" fmla="*/ 1624416 h 1868031"/>
              <a:gd name="connsiteX5" fmla="*/ 4524204 w 5174801"/>
              <a:gd name="connsiteY5" fmla="*/ 1868031 h 1868031"/>
              <a:gd name="connsiteX6" fmla="*/ 3877517 w 5174801"/>
              <a:gd name="connsiteY6" fmla="*/ 1624416 h 1868031"/>
              <a:gd name="connsiteX7" fmla="*/ 0 w 5174801"/>
              <a:gd name="connsiteY7" fmla="*/ 1624416 h 1868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74801" h="1868031">
                <a:moveTo>
                  <a:pt x="0" y="0"/>
                </a:moveTo>
                <a:lnTo>
                  <a:pt x="5174801" y="0"/>
                </a:lnTo>
                <a:lnTo>
                  <a:pt x="5174801" y="1622943"/>
                </a:lnTo>
                <a:lnTo>
                  <a:pt x="5174801" y="1624416"/>
                </a:lnTo>
                <a:lnTo>
                  <a:pt x="5170891" y="1624416"/>
                </a:lnTo>
                <a:lnTo>
                  <a:pt x="4524204" y="1868031"/>
                </a:lnTo>
                <a:lnTo>
                  <a:pt x="3877517" y="1624416"/>
                </a:lnTo>
                <a:lnTo>
                  <a:pt x="0" y="1624416"/>
                </a:lnTo>
                <a:close/>
              </a:path>
            </a:pathLst>
          </a:custGeom>
          <a:solidFill>
            <a:srgbClr val="3F5981"/>
          </a:solidFill>
        </p:spPr>
        <p:txBody>
          <a:bodyPr vert="horz" wrap="square" lIns="180000" tIns="432000" rIns="180000" bIns="144000" rtlCol="0">
            <a:noAutofit/>
          </a:bodyPr>
          <a:lstStyle>
            <a:lvl1pPr marL="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400" b="0" i="0" kern="1200" cap="none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230400" indent="-23040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304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4572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200" b="1" kern="1200" cap="all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6840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6pPr>
            <a:lvl7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7pPr>
            <a:lvl8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8pPr>
            <a:lvl9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9pPr>
          </a:lstStyle>
          <a:p>
            <a:pPr lvl="1"/>
            <a:endParaRPr lang="en-GB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1766EE97-92DE-E916-874E-C039B2E1DE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2000" y="5341030"/>
            <a:ext cx="5173200" cy="975644"/>
          </a:xfrm>
          <a:noFill/>
        </p:spPr>
        <p:txBody>
          <a:bodyPr lIns="180000" tIns="0" rIns="180000" bIns="144000">
            <a:noAutofit/>
          </a:bodyPr>
          <a:lstStyle>
            <a:lvl1pPr marL="0" indent="0">
              <a:buClrTx/>
              <a:buFont typeface="Arial" panose="020B0604020202020204" pitchFamily="34" charset="0"/>
              <a:buChar char="​"/>
              <a:defRPr sz="1400" b="0" cap="none" baseline="0">
                <a:solidFill>
                  <a:schemeClr val="bg1"/>
                </a:solidFill>
              </a:defRPr>
            </a:lvl1pPr>
            <a:lvl2pPr marL="230400" indent="-230400">
              <a:buClrTx/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230400">
              <a:buClrTx/>
              <a:defRPr sz="1400">
                <a:solidFill>
                  <a:schemeClr val="bg1"/>
                </a:solidFill>
              </a:defRPr>
            </a:lvl3pPr>
            <a:lvl4pPr marL="457200">
              <a:buClrTx/>
              <a:defRPr sz="1100">
                <a:solidFill>
                  <a:schemeClr val="bg1"/>
                </a:solidFill>
              </a:defRPr>
            </a:lvl4pPr>
            <a:lvl5pPr marL="684000">
              <a:buClrTx/>
              <a:defRPr sz="1100">
                <a:solidFill>
                  <a:schemeClr val="bg1"/>
                </a:solidFill>
              </a:defRPr>
            </a:lvl5pPr>
            <a:lvl6pPr marL="684000">
              <a:buClrTx/>
              <a:defRPr sz="1100">
                <a:solidFill>
                  <a:schemeClr val="bg1"/>
                </a:solidFill>
              </a:defRPr>
            </a:lvl6pPr>
            <a:lvl7pPr marL="684000">
              <a:buClrTx/>
              <a:defRPr sz="1100">
                <a:solidFill>
                  <a:schemeClr val="bg1"/>
                </a:solidFill>
              </a:defRPr>
            </a:lvl7pPr>
            <a:lvl8pPr marL="684000">
              <a:buClrTx/>
              <a:defRPr sz="1100">
                <a:solidFill>
                  <a:schemeClr val="bg1"/>
                </a:solidFill>
              </a:defRPr>
            </a:lvl8pPr>
            <a:lvl9pPr marL="684000">
              <a:buClrTx/>
              <a:defRPr sz="1100">
                <a:solidFill>
                  <a:schemeClr val="bg1"/>
                </a:solidFill>
              </a:defRPr>
            </a:lvl9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4" name="Text Placeholder 33">
            <a:extLst>
              <a:ext uri="{FF2B5EF4-FFF2-40B4-BE49-F238E27FC236}">
                <a16:creationId xmlns:a16="http://schemas.microsoft.com/office/drawing/2014/main" id="{E28C8B67-50E1-A726-AE52-82210EA510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2000" y="3606376"/>
            <a:ext cx="5174801" cy="1162750"/>
          </a:xfrm>
          <a:prstGeom prst="rect">
            <a:avLst/>
          </a:prstGeom>
          <a:noFill/>
        </p:spPr>
        <p:txBody>
          <a:bodyPr wrap="square" lIns="180000" tIns="0" rIns="180000" bIns="144000">
            <a:noAutofit/>
          </a:bodyPr>
          <a:lstStyle>
            <a:lvl1pPr marL="0" indent="0">
              <a:buClrTx/>
              <a:buFont typeface="Arial" panose="020B0604020202020204" pitchFamily="34" charset="0"/>
              <a:buNone/>
              <a:defRPr sz="1400" b="0" cap="none" baseline="0">
                <a:solidFill>
                  <a:schemeClr val="bg1"/>
                </a:solidFill>
              </a:defRPr>
            </a:lvl1pPr>
            <a:lvl2pPr marL="230400" indent="-230400">
              <a:buClrTx/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230400">
              <a:buClrTx/>
              <a:defRPr sz="1400">
                <a:solidFill>
                  <a:schemeClr val="bg1"/>
                </a:solidFill>
              </a:defRPr>
            </a:lvl3pPr>
            <a:lvl4pPr marL="457200">
              <a:buClrTx/>
              <a:defRPr sz="1200">
                <a:solidFill>
                  <a:schemeClr val="bg1"/>
                </a:solidFill>
              </a:defRPr>
            </a:lvl4pPr>
            <a:lvl5pPr marL="684000">
              <a:buClrTx/>
              <a:defRPr sz="1200">
                <a:solidFill>
                  <a:schemeClr val="bg1"/>
                </a:solidFill>
              </a:defRPr>
            </a:lvl5pPr>
            <a:lvl6pPr marL="684000">
              <a:buClrTx/>
              <a:defRPr sz="1200">
                <a:solidFill>
                  <a:schemeClr val="bg1"/>
                </a:solidFill>
              </a:defRPr>
            </a:lvl6pPr>
            <a:lvl7pPr marL="684000">
              <a:buClrTx/>
              <a:defRPr sz="1200">
                <a:solidFill>
                  <a:schemeClr val="bg1"/>
                </a:solidFill>
              </a:defRPr>
            </a:lvl7pPr>
            <a:lvl8pPr marL="684000">
              <a:buClrTx/>
              <a:defRPr sz="1200">
                <a:solidFill>
                  <a:schemeClr val="bg1"/>
                </a:solidFill>
              </a:defRPr>
            </a:lvl8pPr>
            <a:lvl9pPr marL="684000">
              <a:buClrTx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D128F482-7B84-F56C-6624-BCFD8D3E376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2000" y="1887691"/>
            <a:ext cx="5174801" cy="1175625"/>
          </a:xfrm>
          <a:prstGeom prst="rect">
            <a:avLst/>
          </a:prstGeom>
          <a:noFill/>
        </p:spPr>
        <p:txBody>
          <a:bodyPr wrap="square" lIns="180000" tIns="0" rIns="180000" bIns="144000">
            <a:noAutofit/>
          </a:bodyPr>
          <a:lstStyle>
            <a:lvl1pPr marL="0" indent="0">
              <a:buClrTx/>
              <a:buFont typeface="Arial" panose="020B0604020202020204" pitchFamily="34" charset="0"/>
              <a:buChar char="​"/>
              <a:defRPr sz="1400" b="0" i="0" cap="none" baseline="0">
                <a:solidFill>
                  <a:schemeClr val="bg1"/>
                </a:solidFill>
              </a:defRPr>
            </a:lvl1pPr>
            <a:lvl2pPr marL="230400" indent="-230400">
              <a:buClrTx/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230400">
              <a:buClrTx/>
              <a:defRPr sz="1400">
                <a:solidFill>
                  <a:schemeClr val="bg1"/>
                </a:solidFill>
              </a:defRPr>
            </a:lvl3pPr>
            <a:lvl4pPr marL="457200">
              <a:buClrTx/>
              <a:defRPr sz="1200">
                <a:solidFill>
                  <a:schemeClr val="bg1"/>
                </a:solidFill>
              </a:defRPr>
            </a:lvl4pPr>
            <a:lvl5pPr marL="684000">
              <a:buClrTx/>
              <a:defRPr sz="1100">
                <a:solidFill>
                  <a:schemeClr val="bg1"/>
                </a:solidFill>
              </a:defRPr>
            </a:lvl5pPr>
            <a:lvl6pPr marL="684000">
              <a:buClrTx/>
              <a:defRPr sz="1100">
                <a:solidFill>
                  <a:schemeClr val="bg1"/>
                </a:solidFill>
              </a:defRPr>
            </a:lvl6pPr>
            <a:lvl7pPr marL="684000">
              <a:buClrTx/>
              <a:defRPr sz="1100">
                <a:solidFill>
                  <a:schemeClr val="bg1"/>
                </a:solidFill>
              </a:defRPr>
            </a:lvl7pPr>
            <a:lvl8pPr marL="684000">
              <a:buClrTx/>
              <a:defRPr sz="1100">
                <a:solidFill>
                  <a:schemeClr val="bg1"/>
                </a:solidFill>
              </a:defRPr>
            </a:lvl8pPr>
            <a:lvl9pPr marL="684000">
              <a:buClrTx/>
              <a:defRPr sz="1100">
                <a:solidFill>
                  <a:schemeClr val="bg1"/>
                </a:solidFill>
              </a:defRPr>
            </a:lvl9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F517164-4551-45C1-566F-9D61FE1C1E0D}"/>
              </a:ext>
            </a:extLst>
          </p:cNvPr>
          <p:cNvSpPr txBox="1"/>
          <p:nvPr userDrawn="1"/>
        </p:nvSpPr>
        <p:spPr>
          <a:xfrm>
            <a:off x="612000" y="1569621"/>
            <a:ext cx="5174801" cy="215444"/>
          </a:xfrm>
          <a:prstGeom prst="rect">
            <a:avLst/>
          </a:prstGeom>
          <a:noFill/>
        </p:spPr>
        <p:txBody>
          <a:bodyPr wrap="square" lIns="180000" tIns="0" rIns="180000" bIns="0" rtlCol="0">
            <a:spAutoFit/>
          </a:bodyPr>
          <a:lstStyle/>
          <a:p>
            <a:pPr algn="l"/>
            <a:r>
              <a:rPr lang="en-GB" sz="1400" b="1" cap="all" baseline="0" noProof="0" dirty="0">
                <a:solidFill>
                  <a:schemeClr val="bg1"/>
                </a:solidFill>
              </a:rPr>
              <a:t>Challenge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607B64-FD3B-AFEF-21B5-2D1386C39966}"/>
              </a:ext>
            </a:extLst>
          </p:cNvPr>
          <p:cNvSpPr txBox="1"/>
          <p:nvPr userDrawn="1"/>
        </p:nvSpPr>
        <p:spPr>
          <a:xfrm>
            <a:off x="612000" y="3316806"/>
            <a:ext cx="5174801" cy="215444"/>
          </a:xfrm>
          <a:prstGeom prst="rect">
            <a:avLst/>
          </a:prstGeom>
          <a:noFill/>
        </p:spPr>
        <p:txBody>
          <a:bodyPr wrap="square" lIns="180000" tIns="0" rIns="180000" bIns="0" rtlCol="0">
            <a:spAutoFit/>
          </a:bodyPr>
          <a:lstStyle/>
          <a:p>
            <a:pPr algn="l"/>
            <a:r>
              <a:rPr lang="en-GB" sz="1400" b="1" cap="all" baseline="0" noProof="0" dirty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7DF4-969B-DF34-E481-6CB3FDDB79D7}"/>
              </a:ext>
            </a:extLst>
          </p:cNvPr>
          <p:cNvSpPr txBox="1"/>
          <p:nvPr userDrawn="1"/>
        </p:nvSpPr>
        <p:spPr>
          <a:xfrm>
            <a:off x="612000" y="5039762"/>
            <a:ext cx="5174801" cy="215444"/>
          </a:xfrm>
          <a:prstGeom prst="rect">
            <a:avLst/>
          </a:prstGeom>
          <a:noFill/>
        </p:spPr>
        <p:txBody>
          <a:bodyPr wrap="square" lIns="180000" tIns="0" rIns="180000" bIns="0" rtlCol="0">
            <a:spAutoFit/>
          </a:bodyPr>
          <a:lstStyle/>
          <a:p>
            <a:pPr algn="l"/>
            <a:r>
              <a:rPr lang="en-GB" sz="1400" b="1" cap="all" baseline="0" noProof="0" dirty="0">
                <a:solidFill>
                  <a:schemeClr val="bg1"/>
                </a:solidFill>
              </a:rPr>
              <a:t>Effect</a:t>
            </a:r>
          </a:p>
        </p:txBody>
      </p:sp>
    </p:spTree>
    <p:extLst>
      <p:ext uri="{BB962C8B-B14F-4D97-AF65-F5344CB8AC3E}">
        <p14:creationId xmlns:p14="http://schemas.microsoft.com/office/powerpoint/2010/main" val="1684218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46">
          <p15:clr>
            <a:srgbClr val="F26B43"/>
          </p15:clr>
        </p15:guide>
        <p15:guide id="2" pos="4032">
          <p15:clr>
            <a:srgbClr val="F26B43"/>
          </p15:clr>
        </p15:guide>
        <p15:guide id="3" orient="horz" pos="898">
          <p15:clr>
            <a:srgbClr val="F26B43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86BBF-2990-239E-1EB8-53573AB24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3223" y="306000"/>
            <a:ext cx="10966001" cy="937378"/>
          </a:xfrm>
        </p:spPr>
        <p:txBody>
          <a:bodyPr/>
          <a:lstStyle/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EE7BD55-4481-2860-EFB6-7C6732A0220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" y="1582743"/>
            <a:ext cx="3456000" cy="2293759"/>
          </a:xfrm>
          <a:solidFill>
            <a:schemeClr val="bg1">
              <a:lumMod val="95000"/>
            </a:schemeClr>
          </a:solidFill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           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24" name="Picture Placeholder 24">
            <a:extLst>
              <a:ext uri="{FF2B5EF4-FFF2-40B4-BE49-F238E27FC236}">
                <a16:creationId xmlns:a16="http://schemas.microsoft.com/office/drawing/2014/main" id="{11823080-34C9-3F21-4F00-986A323521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65212" y="1582743"/>
            <a:ext cx="3456000" cy="2293759"/>
          </a:xfrm>
          <a:solidFill>
            <a:schemeClr val="bg1">
              <a:lumMod val="95000"/>
            </a:schemeClr>
          </a:solidFill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          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25" name="Picture Placeholder 26">
            <a:extLst>
              <a:ext uri="{FF2B5EF4-FFF2-40B4-BE49-F238E27FC236}">
                <a16:creationId xmlns:a16="http://schemas.microsoft.com/office/drawing/2014/main" id="{82CBA623-AF73-0A22-EAAF-DD142A026C7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20825" y="1582743"/>
            <a:ext cx="3456000" cy="2293759"/>
          </a:xfrm>
          <a:solidFill>
            <a:schemeClr val="bg1">
              <a:lumMod val="95000"/>
            </a:schemeClr>
          </a:solidFill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          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69C8DD12-76F8-8C48-AF5B-E6240328C0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5793" y="3725864"/>
            <a:ext cx="3146013" cy="2487399"/>
          </a:xfrm>
          <a:custGeom>
            <a:avLst/>
            <a:gdLst>
              <a:gd name="connsiteX0" fmla="*/ 0 w 3146013"/>
              <a:gd name="connsiteY0" fmla="*/ 0 h 2487399"/>
              <a:gd name="connsiteX1" fmla="*/ 3146013 w 3146013"/>
              <a:gd name="connsiteY1" fmla="*/ 0 h 2487399"/>
              <a:gd name="connsiteX2" fmla="*/ 3146013 w 3146013"/>
              <a:gd name="connsiteY2" fmla="*/ 2307490 h 2487399"/>
              <a:gd name="connsiteX3" fmla="*/ 0 w 3146013"/>
              <a:gd name="connsiteY3" fmla="*/ 2487399 h 2487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6013" h="2487399">
                <a:moveTo>
                  <a:pt x="0" y="0"/>
                </a:moveTo>
                <a:lnTo>
                  <a:pt x="3146013" y="0"/>
                </a:lnTo>
                <a:lnTo>
                  <a:pt x="3146013" y="2307490"/>
                </a:lnTo>
                <a:lnTo>
                  <a:pt x="0" y="2487399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Clr>
                <a:schemeClr val="accent2"/>
              </a:buClr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3pPr>
            <a:lvl4pPr marL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4pPr>
            <a:lvl5pPr marL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5pPr>
            <a:lvl6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6pPr>
            <a:lvl7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7pPr>
            <a:lvl8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8pPr>
            <a:lvl9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r>
              <a:rPr lang="en-GB" dirty="0"/>
              <a:t>6</a:t>
            </a:r>
          </a:p>
          <a:p>
            <a:pPr lvl="6"/>
            <a:r>
              <a:rPr lang="en-GB" dirty="0"/>
              <a:t>7</a:t>
            </a:r>
          </a:p>
          <a:p>
            <a:pPr lvl="7"/>
            <a:r>
              <a:rPr lang="en-GB" dirty="0"/>
              <a:t>8</a:t>
            </a:r>
          </a:p>
          <a:p>
            <a:pPr lvl="8"/>
            <a:r>
              <a:rPr lang="en-GB" dirty="0"/>
              <a:t>9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5B783630-E0A4-7D7E-0618-1A8EF8F97B0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3803" y="3725862"/>
            <a:ext cx="3143615" cy="2272493"/>
          </a:xfrm>
          <a:custGeom>
            <a:avLst/>
            <a:gdLst>
              <a:gd name="connsiteX0" fmla="*/ 0 w 3143615"/>
              <a:gd name="connsiteY0" fmla="*/ 0 h 2272493"/>
              <a:gd name="connsiteX1" fmla="*/ 3143615 w 3143615"/>
              <a:gd name="connsiteY1" fmla="*/ 0 h 2272493"/>
              <a:gd name="connsiteX2" fmla="*/ 3143615 w 3143615"/>
              <a:gd name="connsiteY2" fmla="*/ 2092722 h 2272493"/>
              <a:gd name="connsiteX3" fmla="*/ 0 w 3143615"/>
              <a:gd name="connsiteY3" fmla="*/ 2272493 h 2272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3615" h="2272493">
                <a:moveTo>
                  <a:pt x="0" y="0"/>
                </a:moveTo>
                <a:lnTo>
                  <a:pt x="3143615" y="0"/>
                </a:lnTo>
                <a:lnTo>
                  <a:pt x="3143615" y="2092722"/>
                </a:lnTo>
                <a:lnTo>
                  <a:pt x="0" y="2272493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200">
                <a:solidFill>
                  <a:schemeClr val="bg1"/>
                </a:solidFill>
              </a:defRPr>
            </a:lvl4pPr>
            <a:lvl5pPr marL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29065731-D4F1-A213-A198-3FBFFABB4DA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79417" y="3725862"/>
            <a:ext cx="3141216" cy="2120284"/>
          </a:xfrm>
          <a:custGeom>
            <a:avLst/>
            <a:gdLst>
              <a:gd name="connsiteX0" fmla="*/ 0 w 3141216"/>
              <a:gd name="connsiteY0" fmla="*/ 0 h 2120284"/>
              <a:gd name="connsiteX1" fmla="*/ 3141216 w 3141216"/>
              <a:gd name="connsiteY1" fmla="*/ 0 h 2120284"/>
              <a:gd name="connsiteX2" fmla="*/ 3141216 w 3141216"/>
              <a:gd name="connsiteY2" fmla="*/ 2120284 h 2120284"/>
              <a:gd name="connsiteX3" fmla="*/ 1280189 w 3141216"/>
              <a:gd name="connsiteY3" fmla="*/ 1984514 h 2120284"/>
              <a:gd name="connsiteX4" fmla="*/ 0 w 3141216"/>
              <a:gd name="connsiteY4" fmla="*/ 2057724 h 2120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1216" h="2120284">
                <a:moveTo>
                  <a:pt x="0" y="0"/>
                </a:moveTo>
                <a:lnTo>
                  <a:pt x="3141216" y="0"/>
                </a:lnTo>
                <a:lnTo>
                  <a:pt x="3141216" y="2120284"/>
                </a:lnTo>
                <a:lnTo>
                  <a:pt x="1280189" y="1984514"/>
                </a:lnTo>
                <a:lnTo>
                  <a:pt x="0" y="2057724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200">
                <a:solidFill>
                  <a:schemeClr val="bg1"/>
                </a:solidFill>
              </a:defRPr>
            </a:lvl4pPr>
            <a:lvl5pPr marL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15767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7">
          <p15:clr>
            <a:srgbClr val="F26B43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86BBF-2990-239E-1EB8-53573AB24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3223" y="306000"/>
            <a:ext cx="10966001" cy="937378"/>
          </a:xfrm>
        </p:spPr>
        <p:txBody>
          <a:bodyPr/>
          <a:lstStyle/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EE7BD55-4481-2860-EFB6-7C6732A0220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1999" y="1582743"/>
            <a:ext cx="3456000" cy="2293759"/>
          </a:xfrm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          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24" name="Picture Placeholder 24">
            <a:extLst>
              <a:ext uri="{FF2B5EF4-FFF2-40B4-BE49-F238E27FC236}">
                <a16:creationId xmlns:a16="http://schemas.microsoft.com/office/drawing/2014/main" id="{11823080-34C9-3F21-4F00-986A323521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67611" y="1582743"/>
            <a:ext cx="3456000" cy="2293759"/>
          </a:xfrm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          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25" name="Picture Placeholder 26">
            <a:extLst>
              <a:ext uri="{FF2B5EF4-FFF2-40B4-BE49-F238E27FC236}">
                <a16:creationId xmlns:a16="http://schemas.microsoft.com/office/drawing/2014/main" id="{82CBA623-AF73-0A22-EAAF-DD142A026C7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23224" y="1582743"/>
            <a:ext cx="3456000" cy="2293759"/>
          </a:xfrm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          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660AA5F-33EF-1534-6FAF-C2900B3921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5793" y="3725866"/>
            <a:ext cx="3146013" cy="2487397"/>
          </a:xfrm>
          <a:custGeom>
            <a:avLst/>
            <a:gdLst>
              <a:gd name="connsiteX0" fmla="*/ 0 w 3146013"/>
              <a:gd name="connsiteY0" fmla="*/ 0 h 2487397"/>
              <a:gd name="connsiteX1" fmla="*/ 3146013 w 3146013"/>
              <a:gd name="connsiteY1" fmla="*/ 0 h 2487397"/>
              <a:gd name="connsiteX2" fmla="*/ 3146013 w 3146013"/>
              <a:gd name="connsiteY2" fmla="*/ 2307488 h 2487397"/>
              <a:gd name="connsiteX3" fmla="*/ 0 w 3146013"/>
              <a:gd name="connsiteY3" fmla="*/ 2487397 h 2487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6013" h="2487397">
                <a:moveTo>
                  <a:pt x="0" y="0"/>
                </a:moveTo>
                <a:lnTo>
                  <a:pt x="3146013" y="0"/>
                </a:lnTo>
                <a:lnTo>
                  <a:pt x="3146013" y="2307488"/>
                </a:lnTo>
                <a:lnTo>
                  <a:pt x="0" y="2487397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Clr>
                <a:schemeClr val="accent2"/>
              </a:buClr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3pPr>
            <a:lvl4pPr marL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4pPr>
            <a:lvl5pPr marL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6pPr>
            <a:lvl7pPr>
              <a:buClr>
                <a:schemeClr val="accent2"/>
              </a:buClr>
              <a:defRPr sz="1200">
                <a:solidFill>
                  <a:schemeClr val="bg1"/>
                </a:solidFill>
              </a:defRPr>
            </a:lvl7pPr>
            <a:lvl8pPr>
              <a:buClr>
                <a:schemeClr val="accent2"/>
              </a:buClr>
              <a:defRPr sz="1200">
                <a:solidFill>
                  <a:schemeClr val="bg1"/>
                </a:solidFill>
              </a:defRPr>
            </a:lvl8pPr>
            <a:lvl9pPr>
              <a:buClr>
                <a:schemeClr val="accent2"/>
              </a:buClr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E7B8BA6-0F19-F5D4-A48C-50C33AEDEB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3803" y="3725862"/>
            <a:ext cx="3143615" cy="2272438"/>
          </a:xfrm>
          <a:custGeom>
            <a:avLst/>
            <a:gdLst>
              <a:gd name="connsiteX0" fmla="*/ 0 w 3143615"/>
              <a:gd name="connsiteY0" fmla="*/ 0 h 2272438"/>
              <a:gd name="connsiteX1" fmla="*/ 3143615 w 3143615"/>
              <a:gd name="connsiteY1" fmla="*/ 0 h 2272438"/>
              <a:gd name="connsiteX2" fmla="*/ 3143615 w 3143615"/>
              <a:gd name="connsiteY2" fmla="*/ 2092732 h 2272438"/>
              <a:gd name="connsiteX3" fmla="*/ 0 w 3143615"/>
              <a:gd name="connsiteY3" fmla="*/ 2272438 h 2272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3615" h="2272438">
                <a:moveTo>
                  <a:pt x="0" y="0"/>
                </a:moveTo>
                <a:lnTo>
                  <a:pt x="3143615" y="0"/>
                </a:lnTo>
                <a:lnTo>
                  <a:pt x="3143615" y="2092732"/>
                </a:lnTo>
                <a:lnTo>
                  <a:pt x="0" y="2272438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600">
                <a:solidFill>
                  <a:schemeClr val="bg1"/>
                </a:solidFill>
              </a:defRPr>
            </a:lvl4pPr>
            <a:lvl5pPr marL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E09BDD71-3AA9-BE7B-FB65-4C9DD9CF14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79417" y="3725863"/>
            <a:ext cx="3141216" cy="2120171"/>
          </a:xfrm>
          <a:custGeom>
            <a:avLst/>
            <a:gdLst>
              <a:gd name="connsiteX0" fmla="*/ 0 w 3141216"/>
              <a:gd name="connsiteY0" fmla="*/ 0 h 2120171"/>
              <a:gd name="connsiteX1" fmla="*/ 3141216 w 3141216"/>
              <a:gd name="connsiteY1" fmla="*/ 0 h 2120171"/>
              <a:gd name="connsiteX2" fmla="*/ 3141216 w 3141216"/>
              <a:gd name="connsiteY2" fmla="*/ 2120171 h 2120171"/>
              <a:gd name="connsiteX3" fmla="*/ 1281059 w 3141216"/>
              <a:gd name="connsiteY3" fmla="*/ 1984514 h 2120171"/>
              <a:gd name="connsiteX4" fmla="*/ 0 w 3141216"/>
              <a:gd name="connsiteY4" fmla="*/ 2057747 h 2120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1216" h="2120171">
                <a:moveTo>
                  <a:pt x="0" y="0"/>
                </a:moveTo>
                <a:lnTo>
                  <a:pt x="3141216" y="0"/>
                </a:lnTo>
                <a:lnTo>
                  <a:pt x="3141216" y="2120171"/>
                </a:lnTo>
                <a:lnTo>
                  <a:pt x="1281059" y="1984514"/>
                </a:lnTo>
                <a:lnTo>
                  <a:pt x="0" y="2057747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600">
                <a:solidFill>
                  <a:schemeClr val="bg1"/>
                </a:solidFill>
              </a:defRPr>
            </a:lvl4pPr>
            <a:lvl5pPr marL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3" name="Logo UK">
            <a:extLst>
              <a:ext uri="{FF2B5EF4-FFF2-40B4-BE49-F238E27FC236}">
                <a16:creationId xmlns:a16="http://schemas.microsoft.com/office/drawing/2014/main" id="{F75E9372-9804-DBC4-E535-720744D0E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0467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7">
          <p15:clr>
            <a:srgbClr val="F26B43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8869E-647A-352F-C821-108E0429A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6850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</p:spTree>
    <p:extLst>
      <p:ext uri="{BB962C8B-B14F-4D97-AF65-F5344CB8AC3E}">
        <p14:creationId xmlns:p14="http://schemas.microsoft.com/office/powerpoint/2010/main" val="28262192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n titel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95632822-02AD-D02A-0207-225B7EDD78C9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A8869E-647A-352F-C821-108E0429A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35DDF5B-621A-F9A7-93CF-53A55569D3FD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pic>
        <p:nvPicPr>
          <p:cNvPr id="4" name="Logo UK">
            <a:extLst>
              <a:ext uri="{FF2B5EF4-FFF2-40B4-BE49-F238E27FC236}">
                <a16:creationId xmlns:a16="http://schemas.microsoft.com/office/drawing/2014/main" id="{2FB8759F-E191-A0DA-9144-2E929A89A7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405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n titel 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8869E-647A-352F-C821-108E0429A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pic>
        <p:nvPicPr>
          <p:cNvPr id="3" name="Logo UK">
            <a:extLst>
              <a:ext uri="{FF2B5EF4-FFF2-40B4-BE49-F238E27FC236}">
                <a16:creationId xmlns:a16="http://schemas.microsoft.com/office/drawing/2014/main" id="{2FA995B8-8993-F763-A0B9-862F2982DB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9412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7">
            <a:extLst>
              <a:ext uri="{FF2B5EF4-FFF2-40B4-BE49-F238E27FC236}">
                <a16:creationId xmlns:a16="http://schemas.microsoft.com/office/drawing/2014/main" id="{64DE0C7D-5177-DEE4-5AA6-D35DB4F3CDCA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pic>
        <p:nvPicPr>
          <p:cNvPr id="2" name="Logo UK">
            <a:extLst>
              <a:ext uri="{FF2B5EF4-FFF2-40B4-BE49-F238E27FC236}">
                <a16:creationId xmlns:a16="http://schemas.microsoft.com/office/drawing/2014/main" id="{701CBB3D-79DC-2911-4D7B-AC86E090E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01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5868000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E3682CB-9F5A-6A9E-2F56-3C0944CD7E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0"/>
            <a:ext cx="6098011" cy="6256906"/>
          </a:xfrm>
          <a:custGeom>
            <a:avLst/>
            <a:gdLst>
              <a:gd name="connsiteX0" fmla="*/ 0 w 6098011"/>
              <a:gd name="connsiteY0" fmla="*/ 0 h 6256906"/>
              <a:gd name="connsiteX1" fmla="*/ 6098011 w 6098011"/>
              <a:gd name="connsiteY1" fmla="*/ 0 h 6256906"/>
              <a:gd name="connsiteX2" fmla="*/ 6098011 w 6098011"/>
              <a:gd name="connsiteY2" fmla="*/ 5908310 h 6256906"/>
              <a:gd name="connsiteX3" fmla="*/ 0 w 6098011"/>
              <a:gd name="connsiteY3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8011" h="6256906">
                <a:moveTo>
                  <a:pt x="0" y="0"/>
                </a:moveTo>
                <a:lnTo>
                  <a:pt x="6098011" y="0"/>
                </a:lnTo>
                <a:lnTo>
                  <a:pt x="6098011" y="5908310"/>
                </a:lnTo>
                <a:lnTo>
                  <a:pt x="0" y="625690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612000" tIns="0" rIns="612000" anchor="ctr" anchorCtr="0">
            <a:noAutofit/>
          </a:bodyPr>
          <a:lstStyle>
            <a:lvl1pPr algn="l">
              <a:defRPr lang="da-DK" sz="4800" spc="0" baseline="0" smtClean="0">
                <a:solidFill>
                  <a:schemeClr val="bg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D143C464-39AD-2571-EBD6-30F2CBD13D81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5" name="Logo DK">
            <a:extLst>
              <a:ext uri="{FF2B5EF4-FFF2-40B4-BE49-F238E27FC236}">
                <a16:creationId xmlns:a16="http://schemas.microsoft.com/office/drawing/2014/main" id="{89947956-B4DF-ED44-1C3A-69E6DF1213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slide lyst bille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9">
            <a:extLst>
              <a:ext uri="{FF2B5EF4-FFF2-40B4-BE49-F238E27FC236}">
                <a16:creationId xmlns:a16="http://schemas.microsoft.com/office/drawing/2014/main" id="{4935726C-916D-E54C-6F40-504B5142B54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bIns="72000" anchor="b" anchorCtr="0">
            <a:noAutofit/>
          </a:bodyPr>
          <a:lstStyle>
            <a:lvl1pPr marL="0" indent="0" algn="l">
              <a:buNone/>
              <a:defRPr sz="16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rammen</a:t>
            </a:r>
            <a:r>
              <a:rPr lang="en-GB" dirty="0"/>
              <a:t> og </a:t>
            </a: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lyst</a:t>
            </a:r>
            <a:r>
              <a:rPr lang="en-GB" dirty="0"/>
              <a:t> </a:t>
            </a:r>
            <a:r>
              <a:rPr lang="en-GB" dirty="0" err="1"/>
              <a:t>billede</a:t>
            </a:r>
            <a:r>
              <a:rPr lang="en-GB" dirty="0"/>
              <a:t> via </a:t>
            </a:r>
            <a:r>
              <a:rPr lang="en-GB" dirty="0" err="1"/>
              <a:t>Fotos</a:t>
            </a:r>
            <a:r>
              <a:rPr lang="en-GB" dirty="0"/>
              <a:t> og logos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2000" y="2114420"/>
            <a:ext cx="7920000" cy="1493572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4867">
                <a:solidFill>
                  <a:schemeClr val="tx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2000" y="3752768"/>
            <a:ext cx="7920000" cy="1655762"/>
          </a:xfrm>
          <a:prstGeom prst="rect">
            <a:avLst/>
          </a:prstGeom>
        </p:spPr>
        <p:txBody>
          <a:bodyPr anchor="t" anchorCtr="0"/>
          <a:lstStyle>
            <a:lvl1pPr marL="0" indent="0" algn="l">
              <a:buNone/>
              <a:defRPr sz="2751" b="0" i="0">
                <a:solidFill>
                  <a:schemeClr val="tx1"/>
                </a:solidFill>
                <a:latin typeface="+mn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457064" indent="0" algn="ctr">
              <a:buNone/>
              <a:defRPr sz="2000"/>
            </a:lvl2pPr>
            <a:lvl3pPr marL="914130" indent="0" algn="ctr">
              <a:buNone/>
              <a:defRPr sz="1800"/>
            </a:lvl3pPr>
            <a:lvl4pPr marL="1371194" indent="0" algn="ctr">
              <a:buNone/>
              <a:defRPr sz="1600"/>
            </a:lvl4pPr>
            <a:lvl5pPr marL="1828259" indent="0" algn="ctr">
              <a:buNone/>
              <a:defRPr sz="1600"/>
            </a:lvl5pPr>
            <a:lvl6pPr marL="2285323" indent="0" algn="ctr">
              <a:buNone/>
              <a:defRPr sz="1600"/>
            </a:lvl6pPr>
            <a:lvl7pPr marL="2742389" indent="0" algn="ctr">
              <a:buNone/>
              <a:defRPr sz="1600"/>
            </a:lvl7pPr>
            <a:lvl8pPr marL="3199453" indent="0" algn="ctr">
              <a:buNone/>
              <a:defRPr sz="1600"/>
            </a:lvl8pPr>
            <a:lvl9pPr marL="3656518" indent="0" algn="ctr">
              <a:buNone/>
              <a:defRPr sz="1600"/>
            </a:lvl9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tilføje</a:t>
            </a:r>
            <a:r>
              <a:rPr lang="en-GB" dirty="0"/>
              <a:t> </a:t>
            </a:r>
            <a:r>
              <a:rPr lang="en-GB" dirty="0" err="1"/>
              <a:t>undertitel</a:t>
            </a:r>
            <a:endParaRPr lang="en-GB" dirty="0"/>
          </a:p>
        </p:txBody>
      </p:sp>
      <p:sp>
        <p:nvSpPr>
          <p:cNvPr id="9" name="Text Placeholder Logo">
            <a:extLst>
              <a:ext uri="{FF2B5EF4-FFF2-40B4-BE49-F238E27FC236}">
                <a16:creationId xmlns:a16="http://schemas.microsoft.com/office/drawing/2014/main" id="{10B5A285-6811-46A9-8294-A93C922E6106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396000" y="392400"/>
            <a:ext cx="1711058" cy="792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6"/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266142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">
            <a:extLst>
              <a:ext uri="{FF2B5EF4-FFF2-40B4-BE49-F238E27FC236}">
                <a16:creationId xmlns:a16="http://schemas.microsoft.com/office/drawing/2014/main" id="{7430459D-6015-91E9-80F8-52BC6017638E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dirty="0" err="1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8F0969A-BC82-4A11-0C19-538DDD5333A7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6" name="Logo DK">
            <a:extLst>
              <a:ext uri="{FF2B5EF4-FFF2-40B4-BE49-F238E27FC236}">
                <a16:creationId xmlns:a16="http://schemas.microsoft.com/office/drawing/2014/main" id="{A0D8AEB2-77C7-E4F4-45B5-C9B6F048BF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77630792-5CA9-452D-9261-9C926C255D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0" y="1582738"/>
            <a:ext cx="8948776" cy="3970337"/>
          </a:xfrm>
          <a:prstGeom prst="rect">
            <a:avLst/>
          </a:prstGeom>
          <a:noFill/>
        </p:spPr>
        <p:txBody>
          <a:bodyPr wrap="square" lIns="0" tIns="0" rIns="0" anchor="t" anchorCtr="0">
            <a:noAutofit/>
          </a:bodyPr>
          <a:lstStyle>
            <a:lvl1pPr algn="l">
              <a:defRPr lang="da-DK" sz="4867" spc="0" baseline="0" smtClean="0">
                <a:solidFill>
                  <a:schemeClr val="tx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</p:spTree>
    <p:extLst>
      <p:ext uri="{BB962C8B-B14F-4D97-AF65-F5344CB8AC3E}">
        <p14:creationId xmlns:p14="http://schemas.microsoft.com/office/powerpoint/2010/main" val="3430628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A195DFC-F9F1-004A-F672-420BED549416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72000" tIns="72000">
            <a:noAutofit/>
          </a:bodyPr>
          <a:lstStyle>
            <a:lvl1pPr marL="0" indent="0" algn="l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FB37D8-0C2C-4A37-30B1-F8EB644B34D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55393" y="-1"/>
            <a:ext cx="6933431" cy="5959304"/>
          </a:xfrm>
          <a:custGeom>
            <a:avLst/>
            <a:gdLst>
              <a:gd name="connsiteX0" fmla="*/ 0 w 6933431"/>
              <a:gd name="connsiteY0" fmla="*/ 0 h 5959304"/>
              <a:gd name="connsiteX1" fmla="*/ 6933431 w 6933431"/>
              <a:gd name="connsiteY1" fmla="*/ 0 h 5959304"/>
              <a:gd name="connsiteX2" fmla="*/ 6933431 w 6933431"/>
              <a:gd name="connsiteY2" fmla="*/ 5904880 h 5959304"/>
              <a:gd name="connsiteX3" fmla="*/ 4305083 w 6933431"/>
              <a:gd name="connsiteY3" fmla="*/ 5713201 h 5959304"/>
              <a:gd name="connsiteX4" fmla="*/ 0 w 6933431"/>
              <a:gd name="connsiteY4" fmla="*/ 5959304 h 5959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33431" h="5959304">
                <a:moveTo>
                  <a:pt x="0" y="0"/>
                </a:moveTo>
                <a:lnTo>
                  <a:pt x="6933431" y="0"/>
                </a:lnTo>
                <a:lnTo>
                  <a:pt x="6933431" y="5904880"/>
                </a:lnTo>
                <a:lnTo>
                  <a:pt x="4305083" y="5713201"/>
                </a:lnTo>
                <a:lnTo>
                  <a:pt x="0" y="5959304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rgbClr val="FFFFFF">
                  <a:shade val="67500"/>
                  <a:satMod val="115000"/>
                  <a:alpha val="0"/>
                </a:srgbClr>
              </a:gs>
              <a:gs pos="100000">
                <a:srgbClr val="FFFFFF">
                  <a:shade val="100000"/>
                  <a:satMod val="115000"/>
                </a:srgbClr>
              </a:gs>
            </a:gsLst>
            <a:lin ang="10800000" scaled="0"/>
          </a:gradFill>
        </p:spPr>
        <p:txBody>
          <a:bodyPr wrap="square">
            <a:noAutofit/>
          </a:bodyPr>
          <a:lstStyle>
            <a:lvl1pPr marL="0" indent="0">
              <a:buFont typeface="Arial" panose="020B0604020202020204" pitchFamily="34" charset="0"/>
              <a:buNone/>
              <a:defRPr sz="700">
                <a:noFill/>
              </a:defRPr>
            </a:lvl1pPr>
            <a:lvl2pPr marL="0" indent="0">
              <a:buFont typeface="Arial" panose="020B0604020202020204" pitchFamily="34" charset="0"/>
              <a:buNone/>
              <a:defRPr sz="700"/>
            </a:lvl2pPr>
            <a:lvl3pPr marL="0" indent="0">
              <a:buFont typeface="Arial" panose="020B0604020202020204" pitchFamily="34" charset="0"/>
              <a:buNone/>
              <a:defRPr sz="700"/>
            </a:lvl3pPr>
            <a:lvl4pPr marL="0" indent="0">
              <a:buFont typeface="Arial" panose="020B0604020202020204" pitchFamily="34" charset="0"/>
              <a:buNone/>
              <a:defRPr sz="700"/>
            </a:lvl4pPr>
            <a:lvl5pPr marL="0" indent="0">
              <a:buFont typeface="Arial" panose="020B0604020202020204" pitchFamily="34" charset="0"/>
              <a:buNone/>
              <a:defRPr sz="700"/>
            </a:lvl5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29FE3A3-0877-9549-9820-361670EFC8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5393" y="2385637"/>
            <a:ext cx="6323831" cy="2086726"/>
          </a:xfrm>
          <a:prstGeom prst="rect">
            <a:avLst/>
          </a:prstGeom>
        </p:spPr>
        <p:txBody>
          <a:bodyPr anchor="t">
            <a:noAutofit/>
          </a:bodyPr>
          <a:lstStyle>
            <a:lvl1pPr algn="r">
              <a:defRPr lang="da-DK" sz="4800" spc="0" baseline="0" smtClean="0">
                <a:solidFill>
                  <a:schemeClr val="tx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pic>
        <p:nvPicPr>
          <p:cNvPr id="4" name="Logo DK">
            <a:extLst>
              <a:ext uri="{FF2B5EF4-FFF2-40B4-BE49-F238E27FC236}">
                <a16:creationId xmlns:a16="http://schemas.microsoft.com/office/drawing/2014/main" id="{5C350AF0-86ED-F187-AC3F-EE8E21824F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0866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5868000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E3682CB-9F5A-6A9E-2F56-3C0944CD7E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0"/>
            <a:ext cx="6098011" cy="6256906"/>
          </a:xfrm>
          <a:custGeom>
            <a:avLst/>
            <a:gdLst>
              <a:gd name="connsiteX0" fmla="*/ 0 w 6098011"/>
              <a:gd name="connsiteY0" fmla="*/ 0 h 6256906"/>
              <a:gd name="connsiteX1" fmla="*/ 6098011 w 6098011"/>
              <a:gd name="connsiteY1" fmla="*/ 0 h 6256906"/>
              <a:gd name="connsiteX2" fmla="*/ 6098011 w 6098011"/>
              <a:gd name="connsiteY2" fmla="*/ 5908310 h 6256906"/>
              <a:gd name="connsiteX3" fmla="*/ 0 w 6098011"/>
              <a:gd name="connsiteY3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8011" h="6256906">
                <a:moveTo>
                  <a:pt x="0" y="0"/>
                </a:moveTo>
                <a:lnTo>
                  <a:pt x="6098011" y="0"/>
                </a:lnTo>
                <a:lnTo>
                  <a:pt x="6098011" y="5908310"/>
                </a:lnTo>
                <a:lnTo>
                  <a:pt x="0" y="6256906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</p:spPr>
        <p:txBody>
          <a:bodyPr wrap="square" lIns="612000" tIns="0" rIns="612000" anchor="ctr" anchorCtr="0">
            <a:noAutofit/>
          </a:bodyPr>
          <a:lstStyle>
            <a:lvl1pPr algn="l">
              <a:defRPr lang="da-DK" sz="4800" spc="0" baseline="0" smtClean="0">
                <a:solidFill>
                  <a:schemeClr val="bg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D143C464-39AD-2571-EBD6-30F2CBD13D81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5" name="Logo DK">
            <a:extLst>
              <a:ext uri="{FF2B5EF4-FFF2-40B4-BE49-F238E27FC236}">
                <a16:creationId xmlns:a16="http://schemas.microsoft.com/office/drawing/2014/main" id="{89947956-B4DF-ED44-1C3A-69E6DF1213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0133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5868000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E3682CB-9F5A-6A9E-2F56-3C0944CD7E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0"/>
            <a:ext cx="6098011" cy="6256906"/>
          </a:xfrm>
          <a:custGeom>
            <a:avLst/>
            <a:gdLst>
              <a:gd name="connsiteX0" fmla="*/ 0 w 6098011"/>
              <a:gd name="connsiteY0" fmla="*/ 0 h 6256906"/>
              <a:gd name="connsiteX1" fmla="*/ 6098011 w 6098011"/>
              <a:gd name="connsiteY1" fmla="*/ 0 h 6256906"/>
              <a:gd name="connsiteX2" fmla="*/ 6098011 w 6098011"/>
              <a:gd name="connsiteY2" fmla="*/ 5908310 h 6256906"/>
              <a:gd name="connsiteX3" fmla="*/ 0 w 6098011"/>
              <a:gd name="connsiteY3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8011" h="6256906">
                <a:moveTo>
                  <a:pt x="0" y="0"/>
                </a:moveTo>
                <a:lnTo>
                  <a:pt x="6098011" y="0"/>
                </a:lnTo>
                <a:lnTo>
                  <a:pt x="6098011" y="5908310"/>
                </a:lnTo>
                <a:lnTo>
                  <a:pt x="0" y="625690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612000" tIns="0" rIns="612000" anchor="ctr" anchorCtr="0">
            <a:noAutofit/>
          </a:bodyPr>
          <a:lstStyle>
            <a:lvl1pPr algn="l">
              <a:defRPr lang="da-DK" sz="4800" spc="0" baseline="0" smtClean="0">
                <a:solidFill>
                  <a:schemeClr val="bg1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D143C464-39AD-2571-EBD6-30F2CBD13D81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5" name="Logo DK">
            <a:extLst>
              <a:ext uri="{FF2B5EF4-FFF2-40B4-BE49-F238E27FC236}">
                <a16:creationId xmlns:a16="http://schemas.microsoft.com/office/drawing/2014/main" id="{89947956-B4DF-ED44-1C3A-69E6DF1213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7244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413DB-02D0-4EE1-8E0A-2A22007AA0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3B336-2FCD-425E-B770-EB3F4554137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1999" y="1582738"/>
            <a:ext cx="10967225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836578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413DB-02D0-4EE1-8E0A-2A22007AA0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3B336-2FCD-425E-B770-EB3F4554137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1999" y="1582738"/>
            <a:ext cx="10967225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8FA67592-D4CE-7B10-12B3-D3CB511FD1EF}"/>
              </a:ext>
            </a:extLst>
          </p:cNvPr>
          <p:cNvSpPr/>
          <p:nvPr userDrawn="1"/>
        </p:nvSpPr>
        <p:spPr>
          <a:xfrm>
            <a:off x="-3600" y="5623133"/>
            <a:ext cx="12200400" cy="1236601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5" name="Logo DK">
            <a:extLst>
              <a:ext uri="{FF2B5EF4-FFF2-40B4-BE49-F238E27FC236}">
                <a16:creationId xmlns:a16="http://schemas.microsoft.com/office/drawing/2014/main" id="{0CA36608-8D4C-6141-23A2-83AA6D5901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52595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58EAC9C6-7157-68CA-26E4-29F19F60F03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" y="1423704"/>
            <a:ext cx="6504763" cy="4798491"/>
          </a:xfrm>
          <a:custGeom>
            <a:avLst/>
            <a:gdLst>
              <a:gd name="connsiteX0" fmla="*/ 0 w 6504763"/>
              <a:gd name="connsiteY0" fmla="*/ 0 h 4798491"/>
              <a:gd name="connsiteX1" fmla="*/ 6504763 w 6504763"/>
              <a:gd name="connsiteY1" fmla="*/ 0 h 4798491"/>
              <a:gd name="connsiteX2" fmla="*/ 6504763 w 6504763"/>
              <a:gd name="connsiteY2" fmla="*/ 4426508 h 4798491"/>
              <a:gd name="connsiteX3" fmla="*/ 0 w 6504763"/>
              <a:gd name="connsiteY3" fmla="*/ 4798491 h 479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04763" h="4798491">
                <a:moveTo>
                  <a:pt x="0" y="0"/>
                </a:moveTo>
                <a:lnTo>
                  <a:pt x="6504763" y="0"/>
                </a:lnTo>
                <a:lnTo>
                  <a:pt x="6504763" y="4426508"/>
                </a:lnTo>
                <a:lnTo>
                  <a:pt x="0" y="479849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726363" y="1582738"/>
            <a:ext cx="3852862" cy="397033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498811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2A9D89B-EE9E-8057-4792-BBFBC6031481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58EAC9C6-7157-68CA-26E4-29F19F60F03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" y="1423704"/>
            <a:ext cx="6504763" cy="4798491"/>
          </a:xfrm>
          <a:custGeom>
            <a:avLst/>
            <a:gdLst>
              <a:gd name="connsiteX0" fmla="*/ 0 w 6504763"/>
              <a:gd name="connsiteY0" fmla="*/ 0 h 4798491"/>
              <a:gd name="connsiteX1" fmla="*/ 6504763 w 6504763"/>
              <a:gd name="connsiteY1" fmla="*/ 0 h 4798491"/>
              <a:gd name="connsiteX2" fmla="*/ 6504763 w 6504763"/>
              <a:gd name="connsiteY2" fmla="*/ 4426508 h 4798491"/>
              <a:gd name="connsiteX3" fmla="*/ 0 w 6504763"/>
              <a:gd name="connsiteY3" fmla="*/ 4798491 h 479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04763" h="4798491">
                <a:moveTo>
                  <a:pt x="0" y="0"/>
                </a:moveTo>
                <a:lnTo>
                  <a:pt x="6504763" y="0"/>
                </a:lnTo>
                <a:lnTo>
                  <a:pt x="6504763" y="4426508"/>
                </a:lnTo>
                <a:lnTo>
                  <a:pt x="0" y="479849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726363" y="1582738"/>
            <a:ext cx="3852862" cy="3970337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4" name="Logo DK">
            <a:extLst>
              <a:ext uri="{FF2B5EF4-FFF2-40B4-BE49-F238E27FC236}">
                <a16:creationId xmlns:a16="http://schemas.microsoft.com/office/drawing/2014/main" id="{B61475E2-B650-B718-AEFD-6B495B6F80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6955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F433F12-6248-528B-D414-058FD513A31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985" y="1423704"/>
            <a:ext cx="6094412" cy="4833258"/>
          </a:xfrm>
          <a:custGeom>
            <a:avLst/>
            <a:gdLst>
              <a:gd name="connsiteX0" fmla="*/ 0 w 6094412"/>
              <a:gd name="connsiteY0" fmla="*/ 0 h 4833258"/>
              <a:gd name="connsiteX1" fmla="*/ 6094412 w 6094412"/>
              <a:gd name="connsiteY1" fmla="*/ 0 h 4833258"/>
              <a:gd name="connsiteX2" fmla="*/ 6094412 w 6094412"/>
              <a:gd name="connsiteY2" fmla="*/ 4484741 h 4833258"/>
              <a:gd name="connsiteX3" fmla="*/ 0 w 6094412"/>
              <a:gd name="connsiteY3" fmla="*/ 4833258 h 4833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4412" h="4833258">
                <a:moveTo>
                  <a:pt x="0" y="0"/>
                </a:moveTo>
                <a:lnTo>
                  <a:pt x="6094412" y="0"/>
                </a:lnTo>
                <a:lnTo>
                  <a:pt x="6094412" y="4484741"/>
                </a:lnTo>
                <a:lnTo>
                  <a:pt x="0" y="48332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05946" y="1582738"/>
            <a:ext cx="4873278" cy="3970337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13597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39">
          <p15:clr>
            <a:srgbClr val="F26B43"/>
          </p15:clr>
        </p15:guide>
        <p15:guide id="2" pos="422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413DB-02D0-4EE1-8E0A-2A22007AA0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3B336-2FCD-425E-B770-EB3F4554137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1999" y="1582738"/>
            <a:ext cx="10967225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769003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A9C709-1064-E363-2D3C-38A5EF388312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F433F12-6248-528B-D414-058FD513A31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985" y="1423704"/>
            <a:ext cx="6094412" cy="4833258"/>
          </a:xfrm>
          <a:custGeom>
            <a:avLst/>
            <a:gdLst>
              <a:gd name="connsiteX0" fmla="*/ 0 w 6094412"/>
              <a:gd name="connsiteY0" fmla="*/ 0 h 4833258"/>
              <a:gd name="connsiteX1" fmla="*/ 6094412 w 6094412"/>
              <a:gd name="connsiteY1" fmla="*/ 0 h 4833258"/>
              <a:gd name="connsiteX2" fmla="*/ 6094412 w 6094412"/>
              <a:gd name="connsiteY2" fmla="*/ 4484741 h 4833258"/>
              <a:gd name="connsiteX3" fmla="*/ 0 w 6094412"/>
              <a:gd name="connsiteY3" fmla="*/ 4833258 h 4833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4412" h="4833258">
                <a:moveTo>
                  <a:pt x="0" y="0"/>
                </a:moveTo>
                <a:lnTo>
                  <a:pt x="6094412" y="0"/>
                </a:lnTo>
                <a:lnTo>
                  <a:pt x="6094412" y="4484741"/>
                </a:lnTo>
                <a:lnTo>
                  <a:pt x="0" y="48332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05946" y="1582738"/>
            <a:ext cx="4873278" cy="3970337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6" name="Logo DK">
            <a:extLst>
              <a:ext uri="{FF2B5EF4-FFF2-40B4-BE49-F238E27FC236}">
                <a16:creationId xmlns:a16="http://schemas.microsoft.com/office/drawing/2014/main" id="{49873AD2-05BB-2AF5-953C-CB058E824D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8328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39">
          <p15:clr>
            <a:srgbClr val="F26B43"/>
          </p15:clr>
        </p15:guide>
        <p15:guide id="2" pos="4224">
          <p15:clr>
            <a:srgbClr val="F26B43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i to spalt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5C5DC-9F61-4E32-B0BC-ED6D481CEE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CD19E-FC03-48E4-9927-51BF6EA2B54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2000" y="1582738"/>
            <a:ext cx="5176025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D4765C-044E-4BC0-AA33-BCAAC967279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400802" y="1582738"/>
            <a:ext cx="5176024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04927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46">
          <p15:clr>
            <a:srgbClr val="F26B43"/>
          </p15:clr>
        </p15:guide>
        <p15:guide id="2" pos="4032">
          <p15:clr>
            <a:srgbClr val="F26B43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i to spalt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5C5DC-9F61-4E32-B0BC-ED6D481CEE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CD19E-FC03-48E4-9927-51BF6EA2B54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2000" y="1582738"/>
            <a:ext cx="5176025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D4765C-044E-4BC0-AA33-BCAAC967279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400802" y="1582738"/>
            <a:ext cx="5176024" cy="397033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1A1CFB0-791B-EAAB-5088-533A8731BE3A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8" name="Logo DK">
            <a:extLst>
              <a:ext uri="{FF2B5EF4-FFF2-40B4-BE49-F238E27FC236}">
                <a16:creationId xmlns:a16="http://schemas.microsoft.com/office/drawing/2014/main" id="{9628144D-3A0C-BF0D-C4D4-16EB61AD57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58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46">
          <p15:clr>
            <a:srgbClr val="F26B43"/>
          </p15:clr>
        </p15:guide>
        <p15:guide id="2" pos="4032">
          <p15:clr>
            <a:srgbClr val="F26B43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A073C2D-D88E-B62F-FCA9-626872E4DDB3}"/>
              </a:ext>
            </a:extLst>
          </p:cNvPr>
          <p:cNvSpPr/>
          <p:nvPr userDrawn="1"/>
        </p:nvSpPr>
        <p:spPr>
          <a:xfrm>
            <a:off x="-985" y="5710376"/>
            <a:ext cx="12195954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43" name="Logo DK">
            <a:extLst>
              <a:ext uri="{FF2B5EF4-FFF2-40B4-BE49-F238E27FC236}">
                <a16:creationId xmlns:a16="http://schemas.microsoft.com/office/drawing/2014/main" id="{336371AC-8C68-17D5-84C2-CAAA968367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CAD4586-6E09-8384-4BAD-B9365557D689}"/>
              </a:ext>
            </a:extLst>
          </p:cNvPr>
          <p:cNvSpPr/>
          <p:nvPr userDrawn="1"/>
        </p:nvSpPr>
        <p:spPr>
          <a:xfrm>
            <a:off x="612000" y="4899081"/>
            <a:ext cx="5173200" cy="13983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dirty="0" err="1"/>
          </a:p>
        </p:txBody>
      </p:sp>
      <p:sp>
        <p:nvSpPr>
          <p:cNvPr id="4" name="FAst Placeholder 33">
            <a:extLst>
              <a:ext uri="{FF2B5EF4-FFF2-40B4-BE49-F238E27FC236}">
                <a16:creationId xmlns:a16="http://schemas.microsoft.com/office/drawing/2014/main" id="{7E7642C7-1A49-CA9A-2064-596C94452F63}"/>
              </a:ext>
            </a:extLst>
          </p:cNvPr>
          <p:cNvSpPr txBox="1">
            <a:spLocks/>
          </p:cNvSpPr>
          <p:nvPr userDrawn="1"/>
        </p:nvSpPr>
        <p:spPr>
          <a:xfrm>
            <a:off x="612000" y="3172805"/>
            <a:ext cx="5173200" cy="1866957"/>
          </a:xfrm>
          <a:custGeom>
            <a:avLst/>
            <a:gdLst>
              <a:gd name="connsiteX0" fmla="*/ 0 w 5174801"/>
              <a:gd name="connsiteY0" fmla="*/ 0 h 1866957"/>
              <a:gd name="connsiteX1" fmla="*/ 5174801 w 5174801"/>
              <a:gd name="connsiteY1" fmla="*/ 0 h 1866957"/>
              <a:gd name="connsiteX2" fmla="*/ 5174801 w 5174801"/>
              <a:gd name="connsiteY2" fmla="*/ 1623600 h 1866957"/>
              <a:gd name="connsiteX3" fmla="*/ 5170205 w 5174801"/>
              <a:gd name="connsiteY3" fmla="*/ 1623600 h 1866957"/>
              <a:gd name="connsiteX4" fmla="*/ 4524203 w 5174801"/>
              <a:gd name="connsiteY4" fmla="*/ 1866957 h 1866957"/>
              <a:gd name="connsiteX5" fmla="*/ 3878201 w 5174801"/>
              <a:gd name="connsiteY5" fmla="*/ 1623600 h 1866957"/>
              <a:gd name="connsiteX6" fmla="*/ 0 w 5174801"/>
              <a:gd name="connsiteY6" fmla="*/ 1623600 h 1866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74801" h="1866957">
                <a:moveTo>
                  <a:pt x="0" y="0"/>
                </a:moveTo>
                <a:lnTo>
                  <a:pt x="5174801" y="0"/>
                </a:lnTo>
                <a:lnTo>
                  <a:pt x="5174801" y="1623600"/>
                </a:lnTo>
                <a:lnTo>
                  <a:pt x="5170205" y="1623600"/>
                </a:lnTo>
                <a:lnTo>
                  <a:pt x="4524203" y="1866957"/>
                </a:lnTo>
                <a:lnTo>
                  <a:pt x="3878201" y="1623600"/>
                </a:lnTo>
                <a:lnTo>
                  <a:pt x="0" y="1623600"/>
                </a:lnTo>
                <a:close/>
              </a:path>
            </a:pathLst>
          </a:custGeom>
          <a:solidFill>
            <a:srgbClr val="2A3C57"/>
          </a:solidFill>
        </p:spPr>
        <p:txBody>
          <a:bodyPr vert="horz" wrap="square" lIns="180000" tIns="432000" rIns="180000" bIns="144000" rtlCol="0">
            <a:noAutofit/>
          </a:bodyPr>
          <a:lstStyle>
            <a:lvl1pPr marL="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None/>
              <a:defRPr sz="1400" b="0" kern="1200" cap="none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230400" indent="-23040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304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4572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200" b="1" kern="1200" cap="all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6840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6pPr>
            <a:lvl7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7pPr>
            <a:lvl8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8pPr>
            <a:lvl9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9pPr>
          </a:lstStyle>
          <a:p>
            <a:endParaRPr lang="da-DK" dirty="0"/>
          </a:p>
        </p:txBody>
      </p:sp>
      <p:sp>
        <p:nvSpPr>
          <p:cNvPr id="5" name="Fast Placeholder 32">
            <a:extLst>
              <a:ext uri="{FF2B5EF4-FFF2-40B4-BE49-F238E27FC236}">
                <a16:creationId xmlns:a16="http://schemas.microsoft.com/office/drawing/2014/main" id="{464262D4-5ABD-FC6B-B369-5A6DEA3DA169}"/>
              </a:ext>
            </a:extLst>
          </p:cNvPr>
          <p:cNvSpPr txBox="1">
            <a:spLocks/>
          </p:cNvSpPr>
          <p:nvPr userDrawn="1"/>
        </p:nvSpPr>
        <p:spPr>
          <a:xfrm>
            <a:off x="612000" y="1466995"/>
            <a:ext cx="5173200" cy="1868031"/>
          </a:xfrm>
          <a:custGeom>
            <a:avLst/>
            <a:gdLst>
              <a:gd name="connsiteX0" fmla="*/ 0 w 5174801"/>
              <a:gd name="connsiteY0" fmla="*/ 0 h 1868031"/>
              <a:gd name="connsiteX1" fmla="*/ 5174801 w 5174801"/>
              <a:gd name="connsiteY1" fmla="*/ 0 h 1868031"/>
              <a:gd name="connsiteX2" fmla="*/ 5174801 w 5174801"/>
              <a:gd name="connsiteY2" fmla="*/ 1622943 h 1868031"/>
              <a:gd name="connsiteX3" fmla="*/ 5174801 w 5174801"/>
              <a:gd name="connsiteY3" fmla="*/ 1624416 h 1868031"/>
              <a:gd name="connsiteX4" fmla="*/ 5170891 w 5174801"/>
              <a:gd name="connsiteY4" fmla="*/ 1624416 h 1868031"/>
              <a:gd name="connsiteX5" fmla="*/ 4524204 w 5174801"/>
              <a:gd name="connsiteY5" fmla="*/ 1868031 h 1868031"/>
              <a:gd name="connsiteX6" fmla="*/ 3877517 w 5174801"/>
              <a:gd name="connsiteY6" fmla="*/ 1624416 h 1868031"/>
              <a:gd name="connsiteX7" fmla="*/ 0 w 5174801"/>
              <a:gd name="connsiteY7" fmla="*/ 1624416 h 1868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74801" h="1868031">
                <a:moveTo>
                  <a:pt x="0" y="0"/>
                </a:moveTo>
                <a:lnTo>
                  <a:pt x="5174801" y="0"/>
                </a:lnTo>
                <a:lnTo>
                  <a:pt x="5174801" y="1622943"/>
                </a:lnTo>
                <a:lnTo>
                  <a:pt x="5174801" y="1624416"/>
                </a:lnTo>
                <a:lnTo>
                  <a:pt x="5170891" y="1624416"/>
                </a:lnTo>
                <a:lnTo>
                  <a:pt x="4524204" y="1868031"/>
                </a:lnTo>
                <a:lnTo>
                  <a:pt x="3877517" y="1624416"/>
                </a:lnTo>
                <a:lnTo>
                  <a:pt x="0" y="1624416"/>
                </a:lnTo>
                <a:close/>
              </a:path>
            </a:pathLst>
          </a:custGeom>
          <a:solidFill>
            <a:srgbClr val="3F5981"/>
          </a:solidFill>
        </p:spPr>
        <p:txBody>
          <a:bodyPr vert="horz" wrap="square" lIns="180000" tIns="432000" rIns="180000" bIns="144000" rtlCol="0">
            <a:noAutofit/>
          </a:bodyPr>
          <a:lstStyle>
            <a:lvl1pPr marL="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400" b="0" i="0" kern="1200" cap="none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230400" indent="-23040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304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4572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200" b="1" kern="1200" cap="all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684000" indent="0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​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6pPr>
            <a:lvl7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7pPr>
            <a:lvl8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8pPr>
            <a:lvl9pPr marL="684000" indent="-228532" algn="l" defTabSz="914130" rtl="0" eaLnBrk="1" latinLnBrk="0" hangingPunct="1">
              <a:lnSpc>
                <a:spcPct val="10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9pPr>
          </a:lstStyle>
          <a:p>
            <a:pPr lvl="1"/>
            <a:endParaRPr lang="da-DK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95C5DC-9F61-4E32-B0BC-ED6D481CEE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408AFF8A-1F66-A173-053F-1AC2DDCD3CEA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12000" y="5341030"/>
            <a:ext cx="5173200" cy="975644"/>
          </a:xfrm>
          <a:solidFill>
            <a:schemeClr val="accent4"/>
          </a:solidFill>
        </p:spPr>
        <p:txBody>
          <a:bodyPr lIns="180000" tIns="0" rIns="180000" bIns="144000">
            <a:noAutofit/>
          </a:bodyPr>
          <a:lstStyle>
            <a:lvl1pPr marL="0" indent="0">
              <a:buClrTx/>
              <a:buFont typeface="Arial" panose="020B0604020202020204" pitchFamily="34" charset="0"/>
              <a:buChar char="​"/>
              <a:defRPr sz="1400" b="0" cap="none" baseline="0">
                <a:solidFill>
                  <a:schemeClr val="bg1"/>
                </a:solidFill>
              </a:defRPr>
            </a:lvl1pPr>
            <a:lvl2pPr marL="230400" indent="-230400">
              <a:buClrTx/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230400">
              <a:buClrTx/>
              <a:defRPr sz="1400">
                <a:solidFill>
                  <a:schemeClr val="bg1"/>
                </a:solidFill>
              </a:defRPr>
            </a:lvl3pPr>
            <a:lvl4pPr marL="457200">
              <a:buClrTx/>
              <a:defRPr sz="1100">
                <a:solidFill>
                  <a:schemeClr val="bg1"/>
                </a:solidFill>
              </a:defRPr>
            </a:lvl4pPr>
            <a:lvl5pPr marL="684000">
              <a:buClrTx/>
              <a:defRPr sz="1100">
                <a:solidFill>
                  <a:schemeClr val="bg1"/>
                </a:solidFill>
              </a:defRPr>
            </a:lvl5pPr>
            <a:lvl6pPr marL="684000">
              <a:buClrTx/>
              <a:defRPr sz="1100">
                <a:solidFill>
                  <a:schemeClr val="bg1"/>
                </a:solidFill>
              </a:defRPr>
            </a:lvl6pPr>
            <a:lvl7pPr marL="684000">
              <a:buClrTx/>
              <a:defRPr sz="1100">
                <a:solidFill>
                  <a:schemeClr val="bg1"/>
                </a:solidFill>
              </a:defRPr>
            </a:lvl7pPr>
            <a:lvl8pPr marL="684000">
              <a:buClrTx/>
              <a:defRPr sz="1100">
                <a:solidFill>
                  <a:schemeClr val="bg1"/>
                </a:solidFill>
              </a:defRPr>
            </a:lvl8pPr>
            <a:lvl9pPr marL="684000">
              <a:buClrTx/>
              <a:defRPr sz="11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C79B4E4C-B579-4A99-B27E-F806CEEED8C1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12000" y="3606376"/>
            <a:ext cx="5173200" cy="1162750"/>
          </a:xfrm>
          <a:prstGeom prst="rect">
            <a:avLst/>
          </a:prstGeom>
          <a:noFill/>
        </p:spPr>
        <p:txBody>
          <a:bodyPr wrap="square" lIns="180000" tIns="0" rIns="180000" bIns="144000">
            <a:noAutofit/>
          </a:bodyPr>
          <a:lstStyle>
            <a:lvl1pPr marL="0" indent="0">
              <a:buClrTx/>
              <a:buFont typeface="Arial" panose="020B0604020202020204" pitchFamily="34" charset="0"/>
              <a:buNone/>
              <a:defRPr sz="1400" b="0" cap="none" baseline="0">
                <a:solidFill>
                  <a:schemeClr val="bg1"/>
                </a:solidFill>
              </a:defRPr>
            </a:lvl1pPr>
            <a:lvl2pPr marL="230400" indent="-230400">
              <a:buClrTx/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230400">
              <a:buClrTx/>
              <a:defRPr sz="1400">
                <a:solidFill>
                  <a:schemeClr val="bg1"/>
                </a:solidFill>
              </a:defRPr>
            </a:lvl3pPr>
            <a:lvl4pPr marL="457200">
              <a:buClrTx/>
              <a:defRPr sz="1200">
                <a:solidFill>
                  <a:schemeClr val="bg1"/>
                </a:solidFill>
              </a:defRPr>
            </a:lvl4pPr>
            <a:lvl5pPr marL="684000">
              <a:buClrTx/>
              <a:defRPr sz="1200">
                <a:solidFill>
                  <a:schemeClr val="bg1"/>
                </a:solidFill>
              </a:defRPr>
            </a:lvl5pPr>
            <a:lvl6pPr marL="684000">
              <a:buClrTx/>
              <a:defRPr sz="1200">
                <a:solidFill>
                  <a:schemeClr val="bg1"/>
                </a:solidFill>
              </a:defRPr>
            </a:lvl6pPr>
            <a:lvl7pPr marL="684000">
              <a:buClrTx/>
              <a:defRPr sz="1200">
                <a:solidFill>
                  <a:schemeClr val="bg1"/>
                </a:solidFill>
              </a:defRPr>
            </a:lvl7pPr>
            <a:lvl8pPr marL="684000">
              <a:buClrTx/>
              <a:defRPr sz="1200">
                <a:solidFill>
                  <a:schemeClr val="bg1"/>
                </a:solidFill>
              </a:defRPr>
            </a:lvl8pPr>
            <a:lvl9pPr marL="684000">
              <a:buClrTx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1AB95BAC-E5C1-740E-6FC8-CDA6CF922DF8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12000" y="1887691"/>
            <a:ext cx="5173200" cy="1175625"/>
          </a:xfrm>
          <a:prstGeom prst="rect">
            <a:avLst/>
          </a:prstGeom>
          <a:noFill/>
        </p:spPr>
        <p:txBody>
          <a:bodyPr wrap="square" lIns="180000" tIns="0" rIns="180000" bIns="144000">
            <a:noAutofit/>
          </a:bodyPr>
          <a:lstStyle>
            <a:lvl1pPr marL="0" indent="0">
              <a:buClrTx/>
              <a:buFont typeface="Arial" panose="020B0604020202020204" pitchFamily="34" charset="0"/>
              <a:buChar char="​"/>
              <a:defRPr sz="1400" b="0" i="0" cap="none" baseline="0">
                <a:solidFill>
                  <a:schemeClr val="bg1"/>
                </a:solidFill>
              </a:defRPr>
            </a:lvl1pPr>
            <a:lvl2pPr marL="230400" indent="-230400">
              <a:buClrTx/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230400">
              <a:buClrTx/>
              <a:defRPr sz="1400">
                <a:solidFill>
                  <a:schemeClr val="bg1"/>
                </a:solidFill>
              </a:defRPr>
            </a:lvl3pPr>
            <a:lvl4pPr marL="457200">
              <a:buClrTx/>
              <a:defRPr sz="1200">
                <a:solidFill>
                  <a:schemeClr val="bg1"/>
                </a:solidFill>
              </a:defRPr>
            </a:lvl4pPr>
            <a:lvl5pPr marL="684000">
              <a:buClrTx/>
              <a:defRPr sz="1100">
                <a:solidFill>
                  <a:schemeClr val="bg1"/>
                </a:solidFill>
              </a:defRPr>
            </a:lvl5pPr>
            <a:lvl6pPr marL="684000">
              <a:buClrTx/>
              <a:defRPr sz="1100">
                <a:solidFill>
                  <a:schemeClr val="bg1"/>
                </a:solidFill>
              </a:defRPr>
            </a:lvl6pPr>
            <a:lvl7pPr marL="684000">
              <a:buClrTx/>
              <a:defRPr sz="1100">
                <a:solidFill>
                  <a:schemeClr val="bg1"/>
                </a:solidFill>
              </a:defRPr>
            </a:lvl7pPr>
            <a:lvl8pPr marL="684000">
              <a:buClrTx/>
              <a:defRPr sz="1100">
                <a:solidFill>
                  <a:schemeClr val="bg1"/>
                </a:solidFill>
              </a:defRPr>
            </a:lvl8pPr>
            <a:lvl9pPr marL="684000">
              <a:buClrTx/>
              <a:defRPr sz="11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F028907-8F0D-21BE-0D80-FF4BBF4458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00799" y="1425599"/>
            <a:ext cx="5178425" cy="41274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8A0947-D395-63D9-0A87-6D1F23330090}"/>
              </a:ext>
            </a:extLst>
          </p:cNvPr>
          <p:cNvSpPr txBox="1"/>
          <p:nvPr userDrawn="1"/>
        </p:nvSpPr>
        <p:spPr>
          <a:xfrm>
            <a:off x="612000" y="1569621"/>
            <a:ext cx="5173200" cy="215444"/>
          </a:xfrm>
          <a:prstGeom prst="rect">
            <a:avLst/>
          </a:prstGeom>
          <a:noFill/>
        </p:spPr>
        <p:txBody>
          <a:bodyPr wrap="square" lIns="180000" tIns="0" rIns="180000" bIns="0" rtlCol="0">
            <a:spAutoFit/>
          </a:bodyPr>
          <a:lstStyle/>
          <a:p>
            <a:pPr algn="l"/>
            <a:r>
              <a:rPr lang="da-DK" sz="1400" b="1" cap="all" baseline="0" noProof="0" dirty="0">
                <a:solidFill>
                  <a:schemeClr val="bg1"/>
                </a:solidFill>
              </a:rPr>
              <a:t>Udfordring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52A1EB-EF5E-734D-CF8B-DFB3356D9700}"/>
              </a:ext>
            </a:extLst>
          </p:cNvPr>
          <p:cNvSpPr txBox="1"/>
          <p:nvPr userDrawn="1"/>
        </p:nvSpPr>
        <p:spPr>
          <a:xfrm>
            <a:off x="612000" y="3316806"/>
            <a:ext cx="5173200" cy="215444"/>
          </a:xfrm>
          <a:prstGeom prst="rect">
            <a:avLst/>
          </a:prstGeom>
          <a:noFill/>
        </p:spPr>
        <p:txBody>
          <a:bodyPr wrap="square" lIns="180000" tIns="0" rIns="180000" bIns="0" rtlCol="0">
            <a:spAutoFit/>
          </a:bodyPr>
          <a:lstStyle/>
          <a:p>
            <a:pPr algn="l"/>
            <a:r>
              <a:rPr lang="da-DK" sz="1400" b="1" cap="all" baseline="0" noProof="0" dirty="0">
                <a:solidFill>
                  <a:schemeClr val="bg1"/>
                </a:solidFill>
              </a:rPr>
              <a:t>Løsning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B359FC-85CB-3488-8474-4CEBE8438985}"/>
              </a:ext>
            </a:extLst>
          </p:cNvPr>
          <p:cNvSpPr txBox="1"/>
          <p:nvPr userDrawn="1"/>
        </p:nvSpPr>
        <p:spPr>
          <a:xfrm>
            <a:off x="612000" y="5039762"/>
            <a:ext cx="5173200" cy="215444"/>
          </a:xfrm>
          <a:prstGeom prst="rect">
            <a:avLst/>
          </a:prstGeom>
          <a:noFill/>
        </p:spPr>
        <p:txBody>
          <a:bodyPr wrap="square" lIns="180000" tIns="0" rIns="180000" bIns="0" rtlCol="0">
            <a:spAutoFit/>
          </a:bodyPr>
          <a:lstStyle/>
          <a:p>
            <a:pPr algn="l"/>
            <a:r>
              <a:rPr lang="da-DK" sz="1400" b="1" cap="all" baseline="0" noProof="0" dirty="0">
                <a:solidFill>
                  <a:schemeClr val="bg1"/>
                </a:solidFill>
              </a:rPr>
              <a:t>Effekt</a:t>
            </a:r>
          </a:p>
        </p:txBody>
      </p:sp>
    </p:spTree>
    <p:extLst>
      <p:ext uri="{BB962C8B-B14F-4D97-AF65-F5344CB8AC3E}">
        <p14:creationId xmlns:p14="http://schemas.microsoft.com/office/powerpoint/2010/main" val="1802364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46">
          <p15:clr>
            <a:srgbClr val="F26B43"/>
          </p15:clr>
        </p15:guide>
        <p15:guide id="2" pos="4032">
          <p15:clr>
            <a:srgbClr val="F26B43"/>
          </p15:clr>
        </p15:guide>
        <p15:guide id="3" orient="horz" pos="898">
          <p15:clr>
            <a:srgbClr val="F26B43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86BBF-2990-239E-1EB8-53573AB24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3223" y="306000"/>
            <a:ext cx="10966001" cy="937378"/>
          </a:xfrm>
        </p:spPr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EE7BD55-4481-2860-EFB6-7C6732A0220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" y="1582743"/>
            <a:ext cx="3456000" cy="2293759"/>
          </a:xfrm>
          <a:solidFill>
            <a:schemeClr val="bg1">
              <a:lumMod val="95000"/>
            </a:schemeClr>
          </a:solidFill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 Fotos og logos</a:t>
            </a:r>
          </a:p>
        </p:txBody>
      </p:sp>
      <p:sp>
        <p:nvSpPr>
          <p:cNvPr id="24" name="Picture Placeholder 24">
            <a:extLst>
              <a:ext uri="{FF2B5EF4-FFF2-40B4-BE49-F238E27FC236}">
                <a16:creationId xmlns:a16="http://schemas.microsoft.com/office/drawing/2014/main" id="{11823080-34C9-3F21-4F00-986A323521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65212" y="1582743"/>
            <a:ext cx="3456000" cy="2293759"/>
          </a:xfrm>
          <a:solidFill>
            <a:schemeClr val="bg1">
              <a:lumMod val="95000"/>
            </a:schemeClr>
          </a:solidFill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Fotos og logos</a:t>
            </a:r>
          </a:p>
        </p:txBody>
      </p:sp>
      <p:sp>
        <p:nvSpPr>
          <p:cNvPr id="25" name="Picture Placeholder 26">
            <a:extLst>
              <a:ext uri="{FF2B5EF4-FFF2-40B4-BE49-F238E27FC236}">
                <a16:creationId xmlns:a16="http://schemas.microsoft.com/office/drawing/2014/main" id="{82CBA623-AF73-0A22-EAAF-DD142A026C7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20825" y="1582743"/>
            <a:ext cx="3456000" cy="2293759"/>
          </a:xfrm>
          <a:solidFill>
            <a:schemeClr val="bg1">
              <a:lumMod val="95000"/>
            </a:schemeClr>
          </a:solidFill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Fotos og logos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69C8DD12-76F8-8C48-AF5B-E6240328C0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5793" y="3725864"/>
            <a:ext cx="3146013" cy="2487399"/>
          </a:xfrm>
          <a:custGeom>
            <a:avLst/>
            <a:gdLst>
              <a:gd name="connsiteX0" fmla="*/ 0 w 3146013"/>
              <a:gd name="connsiteY0" fmla="*/ 0 h 2487399"/>
              <a:gd name="connsiteX1" fmla="*/ 3146013 w 3146013"/>
              <a:gd name="connsiteY1" fmla="*/ 0 h 2487399"/>
              <a:gd name="connsiteX2" fmla="*/ 3146013 w 3146013"/>
              <a:gd name="connsiteY2" fmla="*/ 2307490 h 2487399"/>
              <a:gd name="connsiteX3" fmla="*/ 0 w 3146013"/>
              <a:gd name="connsiteY3" fmla="*/ 2487399 h 2487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6013" h="2487399">
                <a:moveTo>
                  <a:pt x="0" y="0"/>
                </a:moveTo>
                <a:lnTo>
                  <a:pt x="3146013" y="0"/>
                </a:lnTo>
                <a:lnTo>
                  <a:pt x="3146013" y="2307490"/>
                </a:lnTo>
                <a:lnTo>
                  <a:pt x="0" y="2487399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Clr>
                <a:schemeClr val="accent2"/>
              </a:buClr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3pPr>
            <a:lvl4pPr marL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4pPr>
            <a:lvl5pPr marL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5pPr>
            <a:lvl6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6pPr>
            <a:lvl7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7pPr>
            <a:lvl8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8pPr>
            <a:lvl9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5B783630-E0A4-7D7E-0618-1A8EF8F97B0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3803" y="3725862"/>
            <a:ext cx="3143615" cy="2272493"/>
          </a:xfrm>
          <a:custGeom>
            <a:avLst/>
            <a:gdLst>
              <a:gd name="connsiteX0" fmla="*/ 0 w 3143615"/>
              <a:gd name="connsiteY0" fmla="*/ 0 h 2272493"/>
              <a:gd name="connsiteX1" fmla="*/ 3143615 w 3143615"/>
              <a:gd name="connsiteY1" fmla="*/ 0 h 2272493"/>
              <a:gd name="connsiteX2" fmla="*/ 3143615 w 3143615"/>
              <a:gd name="connsiteY2" fmla="*/ 2092722 h 2272493"/>
              <a:gd name="connsiteX3" fmla="*/ 0 w 3143615"/>
              <a:gd name="connsiteY3" fmla="*/ 2272493 h 2272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3615" h="2272493">
                <a:moveTo>
                  <a:pt x="0" y="0"/>
                </a:moveTo>
                <a:lnTo>
                  <a:pt x="3143615" y="0"/>
                </a:lnTo>
                <a:lnTo>
                  <a:pt x="3143615" y="2092722"/>
                </a:lnTo>
                <a:lnTo>
                  <a:pt x="0" y="2272493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200">
                <a:solidFill>
                  <a:schemeClr val="bg1"/>
                </a:solidFill>
              </a:defRPr>
            </a:lvl4pPr>
            <a:lvl5pPr marL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29065731-D4F1-A213-A198-3FBFFABB4DA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79417" y="3725862"/>
            <a:ext cx="3141216" cy="2120284"/>
          </a:xfrm>
          <a:custGeom>
            <a:avLst/>
            <a:gdLst>
              <a:gd name="connsiteX0" fmla="*/ 0 w 3141216"/>
              <a:gd name="connsiteY0" fmla="*/ 0 h 2120284"/>
              <a:gd name="connsiteX1" fmla="*/ 3141216 w 3141216"/>
              <a:gd name="connsiteY1" fmla="*/ 0 h 2120284"/>
              <a:gd name="connsiteX2" fmla="*/ 3141216 w 3141216"/>
              <a:gd name="connsiteY2" fmla="*/ 2120284 h 2120284"/>
              <a:gd name="connsiteX3" fmla="*/ 1280189 w 3141216"/>
              <a:gd name="connsiteY3" fmla="*/ 1984514 h 2120284"/>
              <a:gd name="connsiteX4" fmla="*/ 0 w 3141216"/>
              <a:gd name="connsiteY4" fmla="*/ 2057724 h 2120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1216" h="2120284">
                <a:moveTo>
                  <a:pt x="0" y="0"/>
                </a:moveTo>
                <a:lnTo>
                  <a:pt x="3141216" y="0"/>
                </a:lnTo>
                <a:lnTo>
                  <a:pt x="3141216" y="2120284"/>
                </a:lnTo>
                <a:lnTo>
                  <a:pt x="1280189" y="1984514"/>
                </a:lnTo>
                <a:lnTo>
                  <a:pt x="0" y="2057724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200">
                <a:solidFill>
                  <a:schemeClr val="bg1"/>
                </a:solidFill>
              </a:defRPr>
            </a:lvl4pPr>
            <a:lvl5pPr marL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3687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7">
          <p15:clr>
            <a:srgbClr val="F26B43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86BBF-2990-239E-1EB8-53573AB24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3223" y="306000"/>
            <a:ext cx="10966001" cy="937378"/>
          </a:xfrm>
        </p:spPr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EE7BD55-4481-2860-EFB6-7C6732A0220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1999" y="1582743"/>
            <a:ext cx="3456000" cy="2293759"/>
          </a:xfrm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Fotos og logos</a:t>
            </a:r>
          </a:p>
        </p:txBody>
      </p:sp>
      <p:sp>
        <p:nvSpPr>
          <p:cNvPr id="24" name="Picture Placeholder 24">
            <a:extLst>
              <a:ext uri="{FF2B5EF4-FFF2-40B4-BE49-F238E27FC236}">
                <a16:creationId xmlns:a16="http://schemas.microsoft.com/office/drawing/2014/main" id="{11823080-34C9-3F21-4F00-986A323521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67611" y="1582743"/>
            <a:ext cx="3456000" cy="2293759"/>
          </a:xfrm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Fotos og logos</a:t>
            </a:r>
          </a:p>
        </p:txBody>
      </p:sp>
      <p:sp>
        <p:nvSpPr>
          <p:cNvPr id="25" name="Picture Placeholder 26">
            <a:extLst>
              <a:ext uri="{FF2B5EF4-FFF2-40B4-BE49-F238E27FC236}">
                <a16:creationId xmlns:a16="http://schemas.microsoft.com/office/drawing/2014/main" id="{82CBA623-AF73-0A22-EAAF-DD142A026C7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23224" y="1582743"/>
            <a:ext cx="3456000" cy="2293759"/>
          </a:xfrm>
        </p:spPr>
        <p:txBody>
          <a:bodyPr tIns="7200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Klik på rammen og indsæt billede via            Fotos og logos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660AA5F-33EF-1534-6FAF-C2900B3921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5793" y="3725866"/>
            <a:ext cx="3146013" cy="2487397"/>
          </a:xfrm>
          <a:custGeom>
            <a:avLst/>
            <a:gdLst>
              <a:gd name="connsiteX0" fmla="*/ 0 w 3146013"/>
              <a:gd name="connsiteY0" fmla="*/ 0 h 2487397"/>
              <a:gd name="connsiteX1" fmla="*/ 3146013 w 3146013"/>
              <a:gd name="connsiteY1" fmla="*/ 0 h 2487397"/>
              <a:gd name="connsiteX2" fmla="*/ 3146013 w 3146013"/>
              <a:gd name="connsiteY2" fmla="*/ 2307488 h 2487397"/>
              <a:gd name="connsiteX3" fmla="*/ 0 w 3146013"/>
              <a:gd name="connsiteY3" fmla="*/ 2487397 h 2487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6013" h="2487397">
                <a:moveTo>
                  <a:pt x="0" y="0"/>
                </a:moveTo>
                <a:lnTo>
                  <a:pt x="3146013" y="0"/>
                </a:lnTo>
                <a:lnTo>
                  <a:pt x="3146013" y="2307488"/>
                </a:lnTo>
                <a:lnTo>
                  <a:pt x="0" y="2487397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Clr>
                <a:schemeClr val="accent2"/>
              </a:buClr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3pPr>
            <a:lvl4pPr marL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4pPr>
            <a:lvl5pPr marL="0"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Clr>
                <a:schemeClr val="accent2"/>
              </a:buClr>
              <a:buNone/>
              <a:defRPr sz="1200">
                <a:solidFill>
                  <a:schemeClr val="bg1"/>
                </a:solidFill>
              </a:defRPr>
            </a:lvl6pPr>
            <a:lvl7pPr>
              <a:buClr>
                <a:schemeClr val="accent2"/>
              </a:buClr>
              <a:defRPr sz="1200">
                <a:solidFill>
                  <a:schemeClr val="bg1"/>
                </a:solidFill>
              </a:defRPr>
            </a:lvl7pPr>
            <a:lvl8pPr>
              <a:buClr>
                <a:schemeClr val="accent2"/>
              </a:buClr>
              <a:defRPr sz="1200">
                <a:solidFill>
                  <a:schemeClr val="bg1"/>
                </a:solidFill>
              </a:defRPr>
            </a:lvl8pPr>
            <a:lvl9pPr>
              <a:buClr>
                <a:schemeClr val="accent2"/>
              </a:buClr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  <a:p>
            <a:pPr lvl="5"/>
            <a:endParaRPr lang="da-DK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E7B8BA6-0F19-F5D4-A48C-50C33AEDEB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3803" y="3725862"/>
            <a:ext cx="3143615" cy="2272438"/>
          </a:xfrm>
          <a:custGeom>
            <a:avLst/>
            <a:gdLst>
              <a:gd name="connsiteX0" fmla="*/ 0 w 3143615"/>
              <a:gd name="connsiteY0" fmla="*/ 0 h 2272438"/>
              <a:gd name="connsiteX1" fmla="*/ 3143615 w 3143615"/>
              <a:gd name="connsiteY1" fmla="*/ 0 h 2272438"/>
              <a:gd name="connsiteX2" fmla="*/ 3143615 w 3143615"/>
              <a:gd name="connsiteY2" fmla="*/ 2092732 h 2272438"/>
              <a:gd name="connsiteX3" fmla="*/ 0 w 3143615"/>
              <a:gd name="connsiteY3" fmla="*/ 2272438 h 2272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3615" h="2272438">
                <a:moveTo>
                  <a:pt x="0" y="0"/>
                </a:moveTo>
                <a:lnTo>
                  <a:pt x="3143615" y="0"/>
                </a:lnTo>
                <a:lnTo>
                  <a:pt x="3143615" y="2092732"/>
                </a:lnTo>
                <a:lnTo>
                  <a:pt x="0" y="2272438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600">
                <a:solidFill>
                  <a:schemeClr val="bg1"/>
                </a:solidFill>
              </a:defRPr>
            </a:lvl4pPr>
            <a:lvl5pPr marL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E09BDD71-3AA9-BE7B-FB65-4C9DD9CF14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79417" y="3725863"/>
            <a:ext cx="3141216" cy="2120171"/>
          </a:xfrm>
          <a:custGeom>
            <a:avLst/>
            <a:gdLst>
              <a:gd name="connsiteX0" fmla="*/ 0 w 3141216"/>
              <a:gd name="connsiteY0" fmla="*/ 0 h 2120171"/>
              <a:gd name="connsiteX1" fmla="*/ 3141216 w 3141216"/>
              <a:gd name="connsiteY1" fmla="*/ 0 h 2120171"/>
              <a:gd name="connsiteX2" fmla="*/ 3141216 w 3141216"/>
              <a:gd name="connsiteY2" fmla="*/ 2120171 h 2120171"/>
              <a:gd name="connsiteX3" fmla="*/ 1281059 w 3141216"/>
              <a:gd name="connsiteY3" fmla="*/ 1984514 h 2120171"/>
              <a:gd name="connsiteX4" fmla="*/ 0 w 3141216"/>
              <a:gd name="connsiteY4" fmla="*/ 2057747 h 2120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1216" h="2120171">
                <a:moveTo>
                  <a:pt x="0" y="0"/>
                </a:moveTo>
                <a:lnTo>
                  <a:pt x="3141216" y="0"/>
                </a:lnTo>
                <a:lnTo>
                  <a:pt x="3141216" y="2120171"/>
                </a:lnTo>
                <a:lnTo>
                  <a:pt x="1281059" y="1984514"/>
                </a:lnTo>
                <a:lnTo>
                  <a:pt x="0" y="2057747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</p:spPr>
        <p:txBody>
          <a:bodyPr wrap="square" lIns="144000" tIns="180000" rIns="144000" bIns="10800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 marL="0">
              <a:buNone/>
              <a:defRPr sz="1600">
                <a:solidFill>
                  <a:schemeClr val="bg1"/>
                </a:solidFill>
              </a:defRPr>
            </a:lvl4pPr>
            <a:lvl5pPr marL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5" name="Logo DK">
            <a:extLst>
              <a:ext uri="{FF2B5EF4-FFF2-40B4-BE49-F238E27FC236}">
                <a16:creationId xmlns:a16="http://schemas.microsoft.com/office/drawing/2014/main" id="{9B045767-F0B6-6F96-5CBD-7E8E9159D6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251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7">
          <p15:clr>
            <a:srgbClr val="F26B43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8869E-647A-352F-C821-108E0429A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</p:spTree>
    <p:extLst>
      <p:ext uri="{BB962C8B-B14F-4D97-AF65-F5344CB8AC3E}">
        <p14:creationId xmlns:p14="http://schemas.microsoft.com/office/powerpoint/2010/main" val="10574082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91CB011-9147-A37A-816E-189839531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3200" cy="6256906"/>
          </a:xfrm>
          <a:custGeom>
            <a:avLst/>
            <a:gdLst>
              <a:gd name="connsiteX0" fmla="*/ 0 w 12193200"/>
              <a:gd name="connsiteY0" fmla="*/ 0 h 6256906"/>
              <a:gd name="connsiteX1" fmla="*/ 12193200 w 12193200"/>
              <a:gd name="connsiteY1" fmla="*/ 0 h 6256906"/>
              <a:gd name="connsiteX2" fmla="*/ 12193200 w 12193200"/>
              <a:gd name="connsiteY2" fmla="*/ 5902374 h 6256906"/>
              <a:gd name="connsiteX3" fmla="*/ 9560476 w 12193200"/>
              <a:gd name="connsiteY3" fmla="*/ 5710376 h 6256906"/>
              <a:gd name="connsiteX4" fmla="*/ 0 w 12193200"/>
              <a:gd name="connsiteY4" fmla="*/ 6256906 h 625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200" h="6256906">
                <a:moveTo>
                  <a:pt x="0" y="0"/>
                </a:moveTo>
                <a:lnTo>
                  <a:pt x="12193200" y="0"/>
                </a:lnTo>
                <a:lnTo>
                  <a:pt x="12193200" y="5902374"/>
                </a:lnTo>
                <a:lnTo>
                  <a:pt x="9560476" y="5710376"/>
                </a:lnTo>
                <a:lnTo>
                  <a:pt x="0" y="625690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</p:spTree>
    <p:extLst>
      <p:ext uri="{BB962C8B-B14F-4D97-AF65-F5344CB8AC3E}">
        <p14:creationId xmlns:p14="http://schemas.microsoft.com/office/powerpoint/2010/main" val="269278034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n titel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95632822-02AD-D02A-0207-225B7EDD78C9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dirty="0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A8869E-647A-352F-C821-108E0429A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35DDF5B-621A-F9A7-93CF-53A55569D3FD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7" name="Logo DK">
            <a:extLst>
              <a:ext uri="{FF2B5EF4-FFF2-40B4-BE49-F238E27FC236}">
                <a16:creationId xmlns:a16="http://schemas.microsoft.com/office/drawing/2014/main" id="{36EE0793-BC50-03BE-FD2E-5B60BC8466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4906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n titel 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8869E-647A-352F-C821-108E0429A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pic>
        <p:nvPicPr>
          <p:cNvPr id="6" name="Logo DK">
            <a:extLst>
              <a:ext uri="{FF2B5EF4-FFF2-40B4-BE49-F238E27FC236}">
                <a16:creationId xmlns:a16="http://schemas.microsoft.com/office/drawing/2014/main" id="{278A3498-8984-9B33-7E15-E49E214BF7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22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58EAC9C6-7157-68CA-26E4-29F19F60F03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" y="1423704"/>
            <a:ext cx="6504763" cy="4798491"/>
          </a:xfrm>
          <a:custGeom>
            <a:avLst/>
            <a:gdLst>
              <a:gd name="connsiteX0" fmla="*/ 0 w 6504763"/>
              <a:gd name="connsiteY0" fmla="*/ 0 h 4798491"/>
              <a:gd name="connsiteX1" fmla="*/ 6504763 w 6504763"/>
              <a:gd name="connsiteY1" fmla="*/ 0 h 4798491"/>
              <a:gd name="connsiteX2" fmla="*/ 6504763 w 6504763"/>
              <a:gd name="connsiteY2" fmla="*/ 4426508 h 4798491"/>
              <a:gd name="connsiteX3" fmla="*/ 0 w 6504763"/>
              <a:gd name="connsiteY3" fmla="*/ 4798491 h 479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04763" h="4798491">
                <a:moveTo>
                  <a:pt x="0" y="0"/>
                </a:moveTo>
                <a:lnTo>
                  <a:pt x="6504763" y="0"/>
                </a:lnTo>
                <a:lnTo>
                  <a:pt x="6504763" y="4426508"/>
                </a:lnTo>
                <a:lnTo>
                  <a:pt x="0" y="479849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726363" y="1582738"/>
            <a:ext cx="3852862" cy="397033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5734195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7">
            <a:extLst>
              <a:ext uri="{FF2B5EF4-FFF2-40B4-BE49-F238E27FC236}">
                <a16:creationId xmlns:a16="http://schemas.microsoft.com/office/drawing/2014/main" id="{64DE0C7D-5177-DEE4-5AA6-D35DB4F3CDCA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5" name="Logo DK">
            <a:extLst>
              <a:ext uri="{FF2B5EF4-FFF2-40B4-BE49-F238E27FC236}">
                <a16:creationId xmlns:a16="http://schemas.microsoft.com/office/drawing/2014/main" id="{1777D310-E5C3-D9A9-D26C-656660A295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763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2A9D89B-EE9E-8057-4792-BBFBC6031481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58EAC9C6-7157-68CA-26E4-29F19F60F03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" y="1423704"/>
            <a:ext cx="6504763" cy="4798491"/>
          </a:xfrm>
          <a:custGeom>
            <a:avLst/>
            <a:gdLst>
              <a:gd name="connsiteX0" fmla="*/ 0 w 6504763"/>
              <a:gd name="connsiteY0" fmla="*/ 0 h 4798491"/>
              <a:gd name="connsiteX1" fmla="*/ 6504763 w 6504763"/>
              <a:gd name="connsiteY1" fmla="*/ 0 h 4798491"/>
              <a:gd name="connsiteX2" fmla="*/ 6504763 w 6504763"/>
              <a:gd name="connsiteY2" fmla="*/ 4426508 h 4798491"/>
              <a:gd name="connsiteX3" fmla="*/ 0 w 6504763"/>
              <a:gd name="connsiteY3" fmla="*/ 4798491 h 479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04763" h="4798491">
                <a:moveTo>
                  <a:pt x="0" y="0"/>
                </a:moveTo>
                <a:lnTo>
                  <a:pt x="6504763" y="0"/>
                </a:lnTo>
                <a:lnTo>
                  <a:pt x="6504763" y="4426508"/>
                </a:lnTo>
                <a:lnTo>
                  <a:pt x="0" y="479849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726363" y="1582738"/>
            <a:ext cx="3852862" cy="3970337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4" name="Logo DK">
            <a:extLst>
              <a:ext uri="{FF2B5EF4-FFF2-40B4-BE49-F238E27FC236}">
                <a16:creationId xmlns:a16="http://schemas.microsoft.com/office/drawing/2014/main" id="{B61475E2-B650-B718-AEFD-6B495B6F80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581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F433F12-6248-528B-D414-058FD513A31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985" y="1423704"/>
            <a:ext cx="6094412" cy="4833258"/>
          </a:xfrm>
          <a:custGeom>
            <a:avLst/>
            <a:gdLst>
              <a:gd name="connsiteX0" fmla="*/ 0 w 6094412"/>
              <a:gd name="connsiteY0" fmla="*/ 0 h 4833258"/>
              <a:gd name="connsiteX1" fmla="*/ 6094412 w 6094412"/>
              <a:gd name="connsiteY1" fmla="*/ 0 h 4833258"/>
              <a:gd name="connsiteX2" fmla="*/ 6094412 w 6094412"/>
              <a:gd name="connsiteY2" fmla="*/ 4484741 h 4833258"/>
              <a:gd name="connsiteX3" fmla="*/ 0 w 6094412"/>
              <a:gd name="connsiteY3" fmla="*/ 4833258 h 4833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4412" h="4833258">
                <a:moveTo>
                  <a:pt x="0" y="0"/>
                </a:moveTo>
                <a:lnTo>
                  <a:pt x="6094412" y="0"/>
                </a:lnTo>
                <a:lnTo>
                  <a:pt x="6094412" y="4484741"/>
                </a:lnTo>
                <a:lnTo>
                  <a:pt x="0" y="48332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05946" y="1582738"/>
            <a:ext cx="4873278" cy="3970337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16376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39" userDrawn="1">
          <p15:clr>
            <a:srgbClr val="F26B43"/>
          </p15:clr>
        </p15:guide>
        <p15:guide id="2" pos="422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A9C709-1064-E363-2D3C-38A5EF388312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1AAB0C-192B-37B0-50C8-74058CC41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F433F12-6248-528B-D414-058FD513A31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985" y="1423704"/>
            <a:ext cx="6094412" cy="4833258"/>
          </a:xfrm>
          <a:custGeom>
            <a:avLst/>
            <a:gdLst>
              <a:gd name="connsiteX0" fmla="*/ 0 w 6094412"/>
              <a:gd name="connsiteY0" fmla="*/ 0 h 4833258"/>
              <a:gd name="connsiteX1" fmla="*/ 6094412 w 6094412"/>
              <a:gd name="connsiteY1" fmla="*/ 0 h 4833258"/>
              <a:gd name="connsiteX2" fmla="*/ 6094412 w 6094412"/>
              <a:gd name="connsiteY2" fmla="*/ 4484741 h 4833258"/>
              <a:gd name="connsiteX3" fmla="*/ 0 w 6094412"/>
              <a:gd name="connsiteY3" fmla="*/ 4833258 h 4833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4412" h="4833258">
                <a:moveTo>
                  <a:pt x="0" y="0"/>
                </a:moveTo>
                <a:lnTo>
                  <a:pt x="6094412" y="0"/>
                </a:lnTo>
                <a:lnTo>
                  <a:pt x="6094412" y="4484741"/>
                </a:lnTo>
                <a:lnTo>
                  <a:pt x="0" y="48332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720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a-DK" dirty="0"/>
              <a:t>Klik på rammen og indsæt billede via Fotos og logos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727848-0544-1D43-93E5-B9D5CD3B03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05946" y="1582738"/>
            <a:ext cx="4873278" cy="3970337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6" name="Logo DK">
            <a:extLst>
              <a:ext uri="{FF2B5EF4-FFF2-40B4-BE49-F238E27FC236}">
                <a16:creationId xmlns:a16="http://schemas.microsoft.com/office/drawing/2014/main" id="{49873AD2-05BB-2AF5-953C-CB058E824D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927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39" userDrawn="1">
          <p15:clr>
            <a:srgbClr val="F26B43"/>
          </p15:clr>
        </p15:guide>
        <p15:guide id="2" pos="4224" userDrawn="1">
          <p15:clr>
            <a:srgbClr val="F26B43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40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slideLayout" Target="../slideLayouts/slideLayout39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image" Target="../media/image4.svg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image" Target="../media/image3.png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3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9A7C19-9E88-49E4-852F-22254990A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23" y="306000"/>
            <a:ext cx="10966001" cy="93737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5DF0E2-2399-4657-9B95-3FE3B6DA3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3224" y="1587500"/>
            <a:ext cx="10966000" cy="39655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4DB7925-33C0-CAB6-1BA1-B2D96EB558D6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19" name="Logo DK">
            <a:extLst>
              <a:ext uri="{FF2B5EF4-FFF2-40B4-BE49-F238E27FC236}">
                <a16:creationId xmlns:a16="http://schemas.microsoft.com/office/drawing/2014/main" id="{512AE951-4AE7-346E-81C0-51A6261B50E5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09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1" r:id="rId2"/>
    <p:sldLayoutId id="2147483727" r:id="rId3"/>
    <p:sldLayoutId id="2147483728" r:id="rId4"/>
    <p:sldLayoutId id="2147483695" r:id="rId5"/>
    <p:sldLayoutId id="2147483711" r:id="rId6"/>
    <p:sldLayoutId id="2147483712" r:id="rId7"/>
    <p:sldLayoutId id="2147483713" r:id="rId8"/>
    <p:sldLayoutId id="2147483714" r:id="rId9"/>
    <p:sldLayoutId id="2147483704" r:id="rId10"/>
    <p:sldLayoutId id="2147483715" r:id="rId11"/>
    <p:sldLayoutId id="2147483719" r:id="rId12"/>
    <p:sldLayoutId id="2147483720" r:id="rId13"/>
    <p:sldLayoutId id="2147483721" r:id="rId14"/>
    <p:sldLayoutId id="2147483717" r:id="rId15"/>
    <p:sldLayoutId id="2147483726" r:id="rId16"/>
    <p:sldLayoutId id="2147483716" r:id="rId17"/>
    <p:sldLayoutId id="2147483725" r:id="rId18"/>
    <p:sldLayoutId id="2147483700" r:id="rId19"/>
  </p:sldLayoutIdLst>
  <p:hf sldNum="0" hdr="0" ftr="0" dt="0"/>
  <p:txStyles>
    <p:titleStyle>
      <a:lvl1pPr algn="ctr" defTabSz="914130" rtl="0" eaLnBrk="1" latinLnBrk="0" hangingPunct="1">
        <a:lnSpc>
          <a:spcPct val="90000"/>
        </a:lnSpc>
        <a:spcBef>
          <a:spcPct val="0"/>
        </a:spcBef>
        <a:buNone/>
        <a:defRPr sz="3600" b="1" kern="1200" cap="all" baseline="0">
          <a:solidFill>
            <a:schemeClr val="tx1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32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1pPr>
      <a:lvl2pPr marL="457056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2pPr>
      <a:lvl3pPr marL="685584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3pPr>
      <a:lvl4pPr marL="0" indent="0" algn="l" defTabSz="914130" rtl="0" eaLnBrk="1" latinLnBrk="0" hangingPunct="1">
        <a:lnSpc>
          <a:spcPct val="100000"/>
        </a:lnSpc>
        <a:spcBef>
          <a:spcPts val="1000"/>
        </a:spcBef>
        <a:buClrTx/>
        <a:buFont typeface="Arial" panose="020B0604020202020204" pitchFamily="34" charset="0"/>
        <a:buChar char="​"/>
        <a:defRPr sz="1600" b="1" kern="1200" cap="all" baseline="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4pPr>
      <a:lvl5pPr marL="0" indent="0" algn="l" defTabSz="914130" rtl="0" eaLnBrk="1" latinLnBrk="0" hangingPunct="1">
        <a:lnSpc>
          <a:spcPct val="100000"/>
        </a:lnSpc>
        <a:spcBef>
          <a:spcPts val="1000"/>
        </a:spcBef>
        <a:buClrTx/>
        <a:buFont typeface="Arial" panose="020B0604020202020204" pitchFamily="34" charset="0"/>
        <a:buChar char="​"/>
        <a:defRPr sz="16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5pPr>
      <a:lvl6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6pPr>
      <a:lvl7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7pPr>
      <a:lvl8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8pPr>
      <a:lvl9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9pPr>
    </p:bodyStyle>
    <p:otherStyle>
      <a:defPPr>
        <a:defRPr lang="en-US"/>
      </a:defPPr>
      <a:lvl1pPr marL="0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4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30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94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9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23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89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53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18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" userDrawn="1">
          <p15:clr>
            <a:srgbClr val="F26B43"/>
          </p15:clr>
        </p15:guide>
        <p15:guide id="5" orient="horz" pos="3498" userDrawn="1">
          <p15:clr>
            <a:srgbClr val="F26B43"/>
          </p15:clr>
        </p15:guide>
        <p15:guide id="8" pos="7294" userDrawn="1">
          <p15:clr>
            <a:srgbClr val="F26B43"/>
          </p15:clr>
        </p15:guide>
        <p15:guide id="9" orient="horz" pos="997" userDrawn="1">
          <p15:clr>
            <a:srgbClr val="F26B43"/>
          </p15:clr>
        </p15:guide>
        <p15:guide id="10" orient="horz" pos="192" userDrawn="1">
          <p15:clr>
            <a:srgbClr val="F26B43"/>
          </p15:clr>
        </p15:guide>
        <p15:guide id="11" orient="horz" pos="782" userDrawn="1">
          <p15:clr>
            <a:srgbClr val="F26B43"/>
          </p15:clr>
        </p15:guide>
        <p15:guide id="12" orient="horz" pos="420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9A7C19-9E88-49E4-852F-22254990A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23" y="306000"/>
            <a:ext cx="10966001" cy="93737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5DF0E2-2399-4657-9B95-3FE3B6DA3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3224" y="1587500"/>
            <a:ext cx="10966000" cy="39655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r>
              <a:rPr lang="en-GB" dirty="0"/>
              <a:t>6</a:t>
            </a:r>
          </a:p>
          <a:p>
            <a:pPr lvl="6"/>
            <a:r>
              <a:rPr lang="en-GB" dirty="0"/>
              <a:t>7</a:t>
            </a:r>
          </a:p>
          <a:p>
            <a:pPr lvl="7"/>
            <a:r>
              <a:rPr lang="en-GB" dirty="0"/>
              <a:t>8</a:t>
            </a:r>
          </a:p>
          <a:p>
            <a:pPr lvl="8"/>
            <a:r>
              <a:rPr lang="en-GB" dirty="0"/>
              <a:t>9</a:t>
            </a:r>
          </a:p>
          <a:p>
            <a:pPr lvl="5"/>
            <a:endParaRPr lang="en-GB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4DB7925-33C0-CAB6-1BA1-B2D96EB558D6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04" dirty="0"/>
          </a:p>
        </p:txBody>
      </p:sp>
      <p:pic>
        <p:nvPicPr>
          <p:cNvPr id="4" name="Logo UK">
            <a:extLst>
              <a:ext uri="{FF2B5EF4-FFF2-40B4-BE49-F238E27FC236}">
                <a16:creationId xmlns:a16="http://schemas.microsoft.com/office/drawing/2014/main" id="{857AD34C-92BE-4201-6017-C5E8444A587B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95833" y="5925224"/>
            <a:ext cx="1520297" cy="75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813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  <p:sldLayoutId id="2147483746" r:id="rId17"/>
    <p:sldLayoutId id="2147483747" r:id="rId18"/>
    <p:sldLayoutId id="2147483748" r:id="rId19"/>
    <p:sldLayoutId id="2147483749" r:id="rId20"/>
    <p:sldLayoutId id="2147483750" r:id="rId21"/>
  </p:sldLayoutIdLst>
  <p:hf sldNum="0" hdr="0" ftr="0" dt="0"/>
  <p:txStyles>
    <p:titleStyle>
      <a:lvl1pPr algn="ctr" defTabSz="914130" rtl="0" eaLnBrk="1" latinLnBrk="0" hangingPunct="1">
        <a:lnSpc>
          <a:spcPct val="90000"/>
        </a:lnSpc>
        <a:spcBef>
          <a:spcPct val="0"/>
        </a:spcBef>
        <a:buNone/>
        <a:defRPr sz="3600" b="1" kern="1200" cap="all" baseline="0">
          <a:solidFill>
            <a:schemeClr val="tx1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32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1pPr>
      <a:lvl2pPr marL="457056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2pPr>
      <a:lvl3pPr marL="685584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3pPr>
      <a:lvl4pPr marL="0" indent="0" algn="l" defTabSz="914130" rtl="0" eaLnBrk="1" latinLnBrk="0" hangingPunct="1">
        <a:lnSpc>
          <a:spcPct val="100000"/>
        </a:lnSpc>
        <a:spcBef>
          <a:spcPts val="1000"/>
        </a:spcBef>
        <a:buClrTx/>
        <a:buFont typeface="Arial" panose="020B0604020202020204" pitchFamily="34" charset="0"/>
        <a:buChar char="​"/>
        <a:defRPr sz="1600" b="1" kern="1200" cap="all" baseline="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4pPr>
      <a:lvl5pPr marL="0" indent="0" algn="l" defTabSz="914130" rtl="0" eaLnBrk="1" latinLnBrk="0" hangingPunct="1">
        <a:lnSpc>
          <a:spcPct val="100000"/>
        </a:lnSpc>
        <a:spcBef>
          <a:spcPts val="1000"/>
        </a:spcBef>
        <a:buClrTx/>
        <a:buFont typeface="Arial" panose="020B0604020202020204" pitchFamily="34" charset="0"/>
        <a:buChar char="​"/>
        <a:defRPr sz="16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5pPr>
      <a:lvl6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6pPr>
      <a:lvl7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7pPr>
      <a:lvl8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8pPr>
      <a:lvl9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9pPr>
    </p:bodyStyle>
    <p:otherStyle>
      <a:defPPr>
        <a:defRPr lang="en-US"/>
      </a:defPPr>
      <a:lvl1pPr marL="0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4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30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94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9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23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89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53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18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">
          <p15:clr>
            <a:srgbClr val="F26B43"/>
          </p15:clr>
        </p15:guide>
        <p15:guide id="5" orient="horz" pos="3498">
          <p15:clr>
            <a:srgbClr val="F26B43"/>
          </p15:clr>
        </p15:guide>
        <p15:guide id="8" pos="7294">
          <p15:clr>
            <a:srgbClr val="F26B43"/>
          </p15:clr>
        </p15:guide>
        <p15:guide id="9" orient="horz" pos="997">
          <p15:clr>
            <a:srgbClr val="F26B43"/>
          </p15:clr>
        </p15:guide>
        <p15:guide id="10" orient="horz" pos="192">
          <p15:clr>
            <a:srgbClr val="F26B43"/>
          </p15:clr>
        </p15:guide>
        <p15:guide id="11" orient="horz" pos="782">
          <p15:clr>
            <a:srgbClr val="F26B43"/>
          </p15:clr>
        </p15:guide>
        <p15:guide id="12" orient="horz" pos="4206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9A7C19-9E88-49E4-852F-22254990A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23" y="306000"/>
            <a:ext cx="10966001" cy="93737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5DF0E2-2399-4657-9B95-3FE3B6DA3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3224" y="1587500"/>
            <a:ext cx="10966000" cy="39655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4DB7925-33C0-CAB6-1BA1-B2D96EB558D6}"/>
              </a:ext>
            </a:extLst>
          </p:cNvPr>
          <p:cNvSpPr/>
          <p:nvPr userDrawn="1"/>
        </p:nvSpPr>
        <p:spPr>
          <a:xfrm>
            <a:off x="-3600" y="5710376"/>
            <a:ext cx="12200400" cy="1149358"/>
          </a:xfrm>
          <a:custGeom>
            <a:avLst/>
            <a:gdLst>
              <a:gd name="connsiteX0" fmla="*/ 9036365 w 11527226"/>
              <a:gd name="connsiteY0" fmla="*/ 0 h 1086037"/>
              <a:gd name="connsiteX1" fmla="*/ 11525043 w 11527226"/>
              <a:gd name="connsiteY1" fmla="*/ 181509 h 1086037"/>
              <a:gd name="connsiteX2" fmla="*/ 11525675 w 11527226"/>
              <a:gd name="connsiteY2" fmla="*/ 1079814 h 1086037"/>
              <a:gd name="connsiteX3" fmla="*/ 11525625 w 11527226"/>
              <a:gd name="connsiteY3" fmla="*/ 1086037 h 1086037"/>
              <a:gd name="connsiteX4" fmla="*/ 22 w 11527226"/>
              <a:gd name="connsiteY4" fmla="*/ 1086037 h 1086037"/>
              <a:gd name="connsiteX5" fmla="*/ 0 w 11527226"/>
              <a:gd name="connsiteY5" fmla="*/ 1060892 h 1086037"/>
              <a:gd name="connsiteX6" fmla="*/ 931 w 11527226"/>
              <a:gd name="connsiteY6" fmla="*/ 516561 h 1086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27226" h="1086037">
                <a:moveTo>
                  <a:pt x="9036365" y="0"/>
                </a:moveTo>
                <a:lnTo>
                  <a:pt x="11525043" y="181509"/>
                </a:lnTo>
                <a:cubicBezTo>
                  <a:pt x="11526035" y="572106"/>
                  <a:pt x="11529037" y="638215"/>
                  <a:pt x="11525675" y="1079814"/>
                </a:cubicBezTo>
                <a:lnTo>
                  <a:pt x="11525625" y="1086037"/>
                </a:lnTo>
                <a:lnTo>
                  <a:pt x="22" y="1086037"/>
                </a:lnTo>
                <a:lnTo>
                  <a:pt x="0" y="1060892"/>
                </a:lnTo>
                <a:cubicBezTo>
                  <a:pt x="252" y="833050"/>
                  <a:pt x="3408" y="775614"/>
                  <a:pt x="931" y="51656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45" tIns="48372" rIns="96745" bIns="483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904" dirty="0"/>
          </a:p>
        </p:txBody>
      </p:sp>
      <p:pic>
        <p:nvPicPr>
          <p:cNvPr id="19" name="Logo DK">
            <a:extLst>
              <a:ext uri="{FF2B5EF4-FFF2-40B4-BE49-F238E27FC236}">
                <a16:creationId xmlns:a16="http://schemas.microsoft.com/office/drawing/2014/main" id="{512AE951-4AE7-346E-81C0-51A6261B50E5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495833" y="6004498"/>
            <a:ext cx="1455292" cy="6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41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</p:sldLayoutIdLst>
  <p:hf sldNum="0" hdr="0" ftr="0" dt="0"/>
  <p:txStyles>
    <p:titleStyle>
      <a:lvl1pPr algn="ctr" defTabSz="914130" rtl="0" eaLnBrk="1" latinLnBrk="0" hangingPunct="1">
        <a:lnSpc>
          <a:spcPct val="90000"/>
        </a:lnSpc>
        <a:spcBef>
          <a:spcPct val="0"/>
        </a:spcBef>
        <a:buNone/>
        <a:defRPr sz="3600" b="1" kern="1200" cap="all" baseline="0">
          <a:solidFill>
            <a:schemeClr val="tx1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32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1pPr>
      <a:lvl2pPr marL="457056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2pPr>
      <a:lvl3pPr marL="685584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3pPr>
      <a:lvl4pPr marL="0" indent="0" algn="l" defTabSz="914130" rtl="0" eaLnBrk="1" latinLnBrk="0" hangingPunct="1">
        <a:lnSpc>
          <a:spcPct val="100000"/>
        </a:lnSpc>
        <a:spcBef>
          <a:spcPts val="1000"/>
        </a:spcBef>
        <a:buClrTx/>
        <a:buFont typeface="Arial" panose="020B0604020202020204" pitchFamily="34" charset="0"/>
        <a:buChar char="​"/>
        <a:defRPr sz="1600" b="1" kern="1200" cap="all" baseline="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4pPr>
      <a:lvl5pPr marL="0" indent="0" algn="l" defTabSz="914130" rtl="0" eaLnBrk="1" latinLnBrk="0" hangingPunct="1">
        <a:lnSpc>
          <a:spcPct val="100000"/>
        </a:lnSpc>
        <a:spcBef>
          <a:spcPts val="1000"/>
        </a:spcBef>
        <a:buClrTx/>
        <a:buFont typeface="Arial" panose="020B0604020202020204" pitchFamily="34" charset="0"/>
        <a:buChar char="​"/>
        <a:defRPr sz="16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5pPr>
      <a:lvl6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6pPr>
      <a:lvl7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7pPr>
      <a:lvl8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8pPr>
      <a:lvl9pPr marL="230400" indent="-228532" algn="l" defTabSz="91413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9pPr>
    </p:bodyStyle>
    <p:otherStyle>
      <a:defPPr>
        <a:defRPr lang="en-US"/>
      </a:defPPr>
      <a:lvl1pPr marL="0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4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30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94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9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23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89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53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18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">
          <p15:clr>
            <a:srgbClr val="F26B43"/>
          </p15:clr>
        </p15:guide>
        <p15:guide id="5" orient="horz" pos="3498">
          <p15:clr>
            <a:srgbClr val="F26B43"/>
          </p15:clr>
        </p15:guide>
        <p15:guide id="8" pos="7294">
          <p15:clr>
            <a:srgbClr val="F26B43"/>
          </p15:clr>
        </p15:guide>
        <p15:guide id="9" orient="horz" pos="997">
          <p15:clr>
            <a:srgbClr val="F26B43"/>
          </p15:clr>
        </p15:guide>
        <p15:guide id="10" orient="horz" pos="192">
          <p15:clr>
            <a:srgbClr val="F26B43"/>
          </p15:clr>
        </p15:guide>
        <p15:guide id="11" orient="horz" pos="782">
          <p15:clr>
            <a:srgbClr val="F26B43"/>
          </p15:clr>
        </p15:guide>
        <p15:guide id="12" orient="horz" pos="42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customXml" Target="../../customXml/item16.xml"/><Relationship Id="rId1" Type="http://schemas.openxmlformats.org/officeDocument/2006/relationships/customXml" Target="../../customXml/item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126148-4134-1F05-3BAD-2FB5E028E51A}"/>
              </a:ext>
            </a:extLst>
          </p:cNvPr>
          <p:cNvSpPr/>
          <p:nvPr/>
        </p:nvSpPr>
        <p:spPr>
          <a:xfrm>
            <a:off x="4582296" y="277087"/>
            <a:ext cx="3024224" cy="342834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0" bIns="198060" rtlCol="0" anchor="ctr" anchorCtr="0"/>
          <a:lstStyle/>
          <a:p>
            <a:pPr marL="0" marR="0" lvl="0" indent="0" algn="ctr" defTabSz="967527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81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BOARD OF REPRESENTATIVES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3F8CCB-631C-ED8F-184D-BB89A0B345BC}"/>
              </a:ext>
            </a:extLst>
          </p:cNvPr>
          <p:cNvSpPr/>
          <p:nvPr/>
        </p:nvSpPr>
        <p:spPr>
          <a:xfrm>
            <a:off x="4582300" y="678378"/>
            <a:ext cx="3024224" cy="342834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0" bIns="198060" rtlCol="0" anchor="ctr" anchorCtr="0"/>
          <a:lstStyle/>
          <a:p>
            <a:pPr marL="0" marR="0" lvl="0" indent="0" algn="ctr" defTabSz="967527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81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BOARD OF TRUSTEES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2C5607-C363-2BC6-1843-AB23B29A4B28}"/>
              </a:ext>
            </a:extLst>
          </p:cNvPr>
          <p:cNvSpPr/>
          <p:nvPr/>
        </p:nvSpPr>
        <p:spPr>
          <a:xfrm>
            <a:off x="450983" y="1079369"/>
            <a:ext cx="11276919" cy="668187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0" bIns="198060" rtlCol="0" anchor="t" anchorCtr="0"/>
          <a:lstStyle/>
          <a:p>
            <a:pPr marL="0" marR="0" lvl="0" indent="0" algn="ctr" defTabSz="967527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81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DANISH TECHNOLOGICAL INSTITUTE</a:t>
            </a:r>
          </a:p>
          <a:p>
            <a:pPr marL="0" marR="0" lvl="0" indent="0" algn="ctr" defTabSz="967527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CEO Juan Farré</a:t>
            </a:r>
          </a:p>
          <a:p>
            <a:pPr marL="0" marR="0" lvl="0" indent="0" algn="ctr" defTabSz="967527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81" b="0" i="0" u="none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592D0A-C49E-038A-4B84-5D2A6BD538D5}"/>
              </a:ext>
            </a:extLst>
          </p:cNvPr>
          <p:cNvSpPr/>
          <p:nvPr/>
        </p:nvSpPr>
        <p:spPr>
          <a:xfrm>
            <a:off x="584537" y="1867496"/>
            <a:ext cx="10932288" cy="417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STAFF</a:t>
            </a:r>
            <a:r>
              <a:rPr kumimoji="0" lang="en-GB" sz="1058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: </a:t>
            </a: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Building Services, Secretariat of the Executive Board, IT, Communications, Personnel and Development, </a:t>
            </a:r>
          </a:p>
          <a:p>
            <a:pPr marL="0" marR="0" lvl="0" indent="0" algn="ctr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Reception, Finance and Accounts, International Centre, Business Development 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589D37C-0B3C-9B33-84A9-78FD7CDD4C91}"/>
              </a:ext>
            </a:extLst>
          </p:cNvPr>
          <p:cNvSpPr/>
          <p:nvPr/>
        </p:nvSpPr>
        <p:spPr>
          <a:xfrm>
            <a:off x="5308267" y="2845649"/>
            <a:ext cx="1498324" cy="23142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76177" bIns="0" rtlCol="0" anchor="t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Big Science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Industrial 3D-print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Industrial Materials Technology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Functional Materials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Plastics and Packaging Technology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Tribology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B718478-F420-7FA2-115B-A9E1F1637276}"/>
              </a:ext>
            </a:extLst>
          </p:cNvPr>
          <p:cNvSpPr/>
          <p:nvPr/>
        </p:nvSpPr>
        <p:spPr>
          <a:xfrm>
            <a:off x="3680117" y="2845648"/>
            <a:ext cx="1492925" cy="2314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76177" bIns="0" rtlCol="0" anchor="t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Concrete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Masonry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Pipe Centre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Quality in Construction 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Sustainable Construction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Ideation and Development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Wood and Biomaterials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C4019DA-8C3B-5449-651C-963E7013A460}"/>
              </a:ext>
            </a:extLst>
          </p:cNvPr>
          <p:cNvSpPr/>
          <p:nvPr/>
        </p:nvSpPr>
        <p:spPr>
          <a:xfrm>
            <a:off x="10394807" y="2308088"/>
            <a:ext cx="1333096" cy="3999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76177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8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5E2068E-6C16-9F24-3AF5-A9220FEE0554}"/>
              </a:ext>
            </a:extLst>
          </p:cNvPr>
          <p:cNvSpPr/>
          <p:nvPr/>
        </p:nvSpPr>
        <p:spPr>
          <a:xfrm>
            <a:off x="6926794" y="2845648"/>
            <a:ext cx="1511206" cy="25984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76177" bIns="0" rtlCol="0" anchor="t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Automobile Technology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Energy Efficiency and Ventilation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Installation and Calibration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Metrology and Quality Assurance 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Refrigeration and Heat Pump Technology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Renewable Energy Systems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78974AA-1DF1-6D04-54E4-C1E057B37063}"/>
              </a:ext>
            </a:extLst>
          </p:cNvPr>
          <p:cNvSpPr/>
          <p:nvPr/>
        </p:nvSpPr>
        <p:spPr>
          <a:xfrm>
            <a:off x="10159781" y="2845649"/>
            <a:ext cx="1519616" cy="23142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76177" bIns="0" rtlCol="0" anchor="t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Danfysik A/S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Teknologisk Innovation A/S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Dancert A/S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by-nunaSolutions sl,  Spain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endParaRPr kumimoji="0" lang="en-GB" sz="1058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3D4F313-9696-1BC4-6813-835335CDC539}"/>
              </a:ext>
            </a:extLst>
          </p:cNvPr>
          <p:cNvSpPr/>
          <p:nvPr/>
        </p:nvSpPr>
        <p:spPr>
          <a:xfrm>
            <a:off x="10394417" y="2325613"/>
            <a:ext cx="1333096" cy="382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76177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8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43F55272-C512-0AD1-571D-94B305B69334}"/>
              </a:ext>
            </a:extLst>
          </p:cNvPr>
          <p:cNvSpPr/>
          <p:nvPr/>
        </p:nvSpPr>
        <p:spPr>
          <a:xfrm>
            <a:off x="8543288" y="2845649"/>
            <a:ext cx="1514469" cy="23142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76177" bIns="0" rtlCol="0" anchor="t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Air and Sensor Technology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Business and Society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Chemical Characterisation and Services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Product and Materials Chemistry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Water Technology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7B1E6F0-4620-42B1-56F8-772C9F8193AB}"/>
              </a:ext>
            </a:extLst>
          </p:cNvPr>
          <p:cNvSpPr/>
          <p:nvPr/>
        </p:nvSpPr>
        <p:spPr>
          <a:xfrm>
            <a:off x="420455" y="2325613"/>
            <a:ext cx="1333096" cy="399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0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Executive VP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Anne-Lise H. Lejre ​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D6638E52-248C-460A-2D12-9F7C943416F0}"/>
              </a:ext>
            </a:extLst>
          </p:cNvPr>
          <p:cNvSpPr/>
          <p:nvPr/>
        </p:nvSpPr>
        <p:spPr>
          <a:xfrm>
            <a:off x="426557" y="5415395"/>
            <a:ext cx="11352755" cy="31363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0" bIns="198060" rtlCol="0" anchor="ctr" anchorCtr="0"/>
          <a:lstStyle/>
          <a:p>
            <a:pPr marL="0" marR="0" lvl="0" indent="0" algn="ctr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1481" b="0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r>
              <a:rPr kumimoji="0" lang="en-GB" sz="1481" b="0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STAFF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0BF80B-0541-7DCD-4EED-0577A751389F}"/>
              </a:ext>
            </a:extLst>
          </p:cNvPr>
          <p:cNvSpPr/>
          <p:nvPr/>
        </p:nvSpPr>
        <p:spPr>
          <a:xfrm>
            <a:off x="3680117" y="1793425"/>
            <a:ext cx="1510770" cy="48235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6177" tIns="76177" rIns="76177" bIns="49515" rtlCol="0" anchor="ctr" anchorCtr="0"/>
          <a:lstStyle/>
          <a:p>
            <a:pPr marL="0" marR="0" lvl="0" indent="0" algn="ctr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8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BUILDING AND CONSTRUCTION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912202-DF77-4DC9-3E52-52778004D481}"/>
              </a:ext>
            </a:extLst>
          </p:cNvPr>
          <p:cNvSpPr/>
          <p:nvPr/>
        </p:nvSpPr>
        <p:spPr>
          <a:xfrm>
            <a:off x="8543287" y="1793425"/>
            <a:ext cx="1514470" cy="48235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6177" tIns="76177" rIns="76177" bIns="49515" rtlCol="0" anchor="ctr" anchorCtr="0"/>
          <a:lstStyle/>
          <a:p>
            <a:pPr marL="0" marR="0" lvl="0" indent="0" algn="ctr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8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ENVIRONMENTAL TECHNOLOGY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382253-486F-007A-DAFF-F08BA9AA39A5}"/>
              </a:ext>
            </a:extLst>
          </p:cNvPr>
          <p:cNvSpPr/>
          <p:nvPr/>
        </p:nvSpPr>
        <p:spPr>
          <a:xfrm>
            <a:off x="5303236" y="1799618"/>
            <a:ext cx="1503355" cy="48235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6177" tIns="76177" rIns="76177" bIns="49515" rtlCol="0" anchor="ctr" anchorCtr="0"/>
          <a:lstStyle/>
          <a:p>
            <a:pPr marL="0" marR="0" lvl="0" indent="0" algn="ctr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8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MATERIALS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D651F2-3EA6-6037-F7B2-1A01EE27CE0E}"/>
              </a:ext>
            </a:extLst>
          </p:cNvPr>
          <p:cNvSpPr/>
          <p:nvPr/>
        </p:nvSpPr>
        <p:spPr>
          <a:xfrm>
            <a:off x="6941507" y="1793425"/>
            <a:ext cx="1503356" cy="48235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6177" tIns="76177" rIns="76177" bIns="49515" rtlCol="0" anchor="ctr" anchorCtr="0"/>
          <a:lstStyle/>
          <a:p>
            <a:pPr marL="0" marR="0" lvl="0" indent="0" algn="ctr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8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ENERGY AND CLIMATE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CCFEFC-E88F-382E-35DC-9DE097305D1F}"/>
              </a:ext>
            </a:extLst>
          </p:cNvPr>
          <p:cNvSpPr/>
          <p:nvPr/>
        </p:nvSpPr>
        <p:spPr>
          <a:xfrm>
            <a:off x="10170896" y="1790344"/>
            <a:ext cx="1556617" cy="48235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6177" tIns="76177" rIns="76177" bIns="49515" rtlCol="0" anchor="t" anchorCtr="0"/>
          <a:lstStyle/>
          <a:p>
            <a:pPr marL="0" marR="0" lvl="0" indent="0" algn="ctr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60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SUBSIDIARIES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D82B2-6494-104D-97EC-CF8E872C5967}"/>
              </a:ext>
            </a:extLst>
          </p:cNvPr>
          <p:cNvSpPr/>
          <p:nvPr/>
        </p:nvSpPr>
        <p:spPr>
          <a:xfrm>
            <a:off x="450984" y="1793425"/>
            <a:ext cx="3115556" cy="48235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6177" tIns="76177" rIns="76177" bIns="49515" rtlCol="0" anchor="ctr" anchorCtr="0"/>
          <a:lstStyle/>
          <a:p>
            <a:pPr marL="0" marR="0" lvl="0" indent="0" algn="ctr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8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FOOD AND PRODUCTION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BF5A73-EF96-AEA4-86CA-9FF3BC7CB131}"/>
              </a:ext>
            </a:extLst>
          </p:cNvPr>
          <p:cNvSpPr/>
          <p:nvPr/>
        </p:nvSpPr>
        <p:spPr>
          <a:xfrm>
            <a:off x="438152" y="2764152"/>
            <a:ext cx="1514470" cy="457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6177" tIns="76177" rIns="76177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58" b="0" i="0" u="none" strike="noStrike" kern="1200" cap="none" spc="0" normalizeH="0" baseline="3000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5CAA86-A3E1-3C87-95A9-44C7A0058C0F}"/>
              </a:ext>
            </a:extLst>
          </p:cNvPr>
          <p:cNvSpPr/>
          <p:nvPr/>
        </p:nvSpPr>
        <p:spPr>
          <a:xfrm>
            <a:off x="1894584" y="2764152"/>
            <a:ext cx="1678367" cy="457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6177" tIns="76177" rIns="76177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58" b="0" i="0" u="none" strike="noStrike" kern="1200" cap="none" spc="0" normalizeH="0" baseline="3000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780558-05B4-955D-0D15-706AE059B315}"/>
              </a:ext>
            </a:extLst>
          </p:cNvPr>
          <p:cNvSpPr/>
          <p:nvPr/>
        </p:nvSpPr>
        <p:spPr>
          <a:xfrm>
            <a:off x="3679681" y="2766078"/>
            <a:ext cx="1514470" cy="457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6177" tIns="76177" rIns="76177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58" b="0" i="0" u="none" strike="noStrike" kern="1200" cap="none" spc="0" normalizeH="0" baseline="3000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6A34F34-0094-ED63-A4A1-4592CB99A495}"/>
              </a:ext>
            </a:extLst>
          </p:cNvPr>
          <p:cNvSpPr/>
          <p:nvPr/>
        </p:nvSpPr>
        <p:spPr>
          <a:xfrm>
            <a:off x="5308267" y="2766078"/>
            <a:ext cx="1514470" cy="457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6177" tIns="76177" rIns="76177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58" b="0" i="0" u="none" strike="noStrike" kern="1200" cap="none" spc="0" normalizeH="0" baseline="3000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F83441-342A-AE2C-FDDF-6D32A8BE93A3}"/>
              </a:ext>
            </a:extLst>
          </p:cNvPr>
          <p:cNvSpPr/>
          <p:nvPr/>
        </p:nvSpPr>
        <p:spPr>
          <a:xfrm>
            <a:off x="6926794" y="2766078"/>
            <a:ext cx="1514470" cy="457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6177" tIns="76177" rIns="76177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58" b="0" i="0" u="none" strike="noStrike" kern="1200" cap="none" spc="0" normalizeH="0" baseline="3000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9216F3-FDD5-E337-ED1C-65CD327579D5}"/>
              </a:ext>
            </a:extLst>
          </p:cNvPr>
          <p:cNvSpPr/>
          <p:nvPr/>
        </p:nvSpPr>
        <p:spPr>
          <a:xfrm>
            <a:off x="8543286" y="2766078"/>
            <a:ext cx="1514470" cy="457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6177" tIns="76177" rIns="76177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58" b="0" i="0" u="none" strike="noStrike" kern="1200" cap="none" spc="0" normalizeH="0" baseline="3000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B2E86B1-EA70-0167-085D-5192563A6B80}"/>
              </a:ext>
            </a:extLst>
          </p:cNvPr>
          <p:cNvSpPr/>
          <p:nvPr/>
        </p:nvSpPr>
        <p:spPr>
          <a:xfrm>
            <a:off x="10164927" y="2766078"/>
            <a:ext cx="1514470" cy="457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6177" tIns="76177" rIns="76177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58" b="0" i="0" u="none" strike="noStrike" kern="1200" cap="none" spc="0" normalizeH="0" baseline="3000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3614A62-BE11-7E60-508B-3749CA090245}"/>
              </a:ext>
            </a:extLst>
          </p:cNvPr>
          <p:cNvSpPr/>
          <p:nvPr/>
        </p:nvSpPr>
        <p:spPr>
          <a:xfrm>
            <a:off x="3679681" y="2325613"/>
            <a:ext cx="1333096" cy="399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0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Executive VP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Mette Glavind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482EEF-D6B8-C16F-85E6-1328B909F507}"/>
              </a:ext>
            </a:extLst>
          </p:cNvPr>
          <p:cNvSpPr/>
          <p:nvPr/>
        </p:nvSpPr>
        <p:spPr>
          <a:xfrm>
            <a:off x="5303236" y="2325613"/>
            <a:ext cx="1333096" cy="399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0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Executive VP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Mikkel Agerbæk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097C80-73F1-4002-4746-11FE18565826}"/>
              </a:ext>
            </a:extLst>
          </p:cNvPr>
          <p:cNvSpPr/>
          <p:nvPr/>
        </p:nvSpPr>
        <p:spPr>
          <a:xfrm>
            <a:off x="6948339" y="2325613"/>
            <a:ext cx="1333096" cy="399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0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Executive VP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David Tveit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4F8B1E0-B66E-1179-3BDD-7E2A3A6D7959}"/>
              </a:ext>
            </a:extLst>
          </p:cNvPr>
          <p:cNvSpPr/>
          <p:nvPr/>
        </p:nvSpPr>
        <p:spPr>
          <a:xfrm>
            <a:off x="8543287" y="2325613"/>
            <a:ext cx="1333096" cy="399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0" bIns="0" rtlCol="0" anchor="b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Executive VP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8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Sune D. Nygaard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7B6BB77-954E-CE4B-2C28-C80168078CF3}"/>
              </a:ext>
            </a:extLst>
          </p:cNvPr>
          <p:cNvSpPr/>
          <p:nvPr/>
        </p:nvSpPr>
        <p:spPr>
          <a:xfrm>
            <a:off x="438152" y="2845649"/>
            <a:ext cx="1492925" cy="2072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76177" bIns="0" rtlCol="0" anchor="t" anchorCtr="0"/>
          <a:lstStyle/>
          <a:p>
            <a:pPr>
              <a:spcAft>
                <a:spcPts val="846"/>
              </a:spcAft>
              <a:defRPr/>
            </a:pPr>
            <a:r>
              <a:rPr lang="en-GB" sz="1000" noProof="1">
                <a:solidFill>
                  <a:prstClr val="black"/>
                </a:solidFill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Agriculture and  Digitalization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Bioresources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Food Safety and Quality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Food Technology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Innovation and Digital Transformation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2D7F1D4-1245-0D56-421E-0A0D275C7FB8}"/>
              </a:ext>
            </a:extLst>
          </p:cNvPr>
          <p:cNvSpPr/>
          <p:nvPr/>
        </p:nvSpPr>
        <p:spPr>
          <a:xfrm>
            <a:off x="2073191" y="2845649"/>
            <a:ext cx="1492925" cy="2072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8088" tIns="76177" rIns="76177" bIns="0" rtlCol="0" anchor="t" anchorCtr="0"/>
          <a:lstStyle/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Process Design and Operations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Robot Technology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Sustainability and Digitalization</a:t>
            </a:r>
          </a:p>
          <a:p>
            <a:pPr marL="0" marR="0" lvl="0" indent="0" algn="l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46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"/>
                <a:ea typeface="Open Sans Light" panose="020B0306030504020204" pitchFamily="34" charset="0"/>
                <a:cs typeface="Open Sans Light" panose="020B0306030504020204" pitchFamily="34" charset="0"/>
              </a:rPr>
              <a:t>Training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179470674"/>
      </p:ext>
    </p:extLst>
  </p:cSld>
  <p:clrMapOvr>
    <a:masterClrMapping/>
  </p:clrMapOvr>
</p:sld>
</file>

<file path=ppt/theme/theme1.xml><?xml version="1.0" encoding="utf-8"?>
<a:theme xmlns:a="http://schemas.openxmlformats.org/drawingml/2006/main" name="Teknologisk Institut">
  <a:themeElements>
    <a:clrScheme name="Teknologisk Institut">
      <a:dk1>
        <a:srgbClr val="000000"/>
      </a:dk1>
      <a:lt1>
        <a:srgbClr val="FFFFFF"/>
      </a:lt1>
      <a:dk2>
        <a:srgbClr val="434443"/>
      </a:dk2>
      <a:lt2>
        <a:srgbClr val="A9AAA9"/>
      </a:lt2>
      <a:accent1>
        <a:srgbClr val="2552A3"/>
      </a:accent1>
      <a:accent2>
        <a:srgbClr val="F11935"/>
      </a:accent2>
      <a:accent3>
        <a:srgbClr val="67C8BB"/>
      </a:accent3>
      <a:accent4>
        <a:srgbClr val="1C283A"/>
      </a:accent4>
      <a:accent5>
        <a:srgbClr val="FFF300"/>
      </a:accent5>
      <a:accent6>
        <a:srgbClr val="005E49"/>
      </a:accent6>
      <a:hlink>
        <a:srgbClr val="2552A3"/>
      </a:hlink>
      <a:folHlink>
        <a:srgbClr val="2552A3"/>
      </a:folHlink>
    </a:clrScheme>
    <a:fontScheme name="Teknologisk Institu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æsentation DK.pptx" id="{E637EC63-D46A-4C4D-907E-A0F3DFFA1F8A}" vid="{B8686D0F-7EBB-469A-9F66-0E52808728D0}"/>
    </a:ext>
  </a:extLst>
</a:theme>
</file>

<file path=ppt/theme/theme2.xml><?xml version="1.0" encoding="utf-8"?>
<a:theme xmlns:a="http://schemas.openxmlformats.org/drawingml/2006/main" name="1_Teknologisk Institut">
  <a:themeElements>
    <a:clrScheme name="Teknologisk Institut">
      <a:dk1>
        <a:srgbClr val="000000"/>
      </a:dk1>
      <a:lt1>
        <a:srgbClr val="FFFFFF"/>
      </a:lt1>
      <a:dk2>
        <a:srgbClr val="434443"/>
      </a:dk2>
      <a:lt2>
        <a:srgbClr val="A9AAA9"/>
      </a:lt2>
      <a:accent1>
        <a:srgbClr val="2552A3"/>
      </a:accent1>
      <a:accent2>
        <a:srgbClr val="F11935"/>
      </a:accent2>
      <a:accent3>
        <a:srgbClr val="67C8BB"/>
      </a:accent3>
      <a:accent4>
        <a:srgbClr val="1C283A"/>
      </a:accent4>
      <a:accent5>
        <a:srgbClr val="FFF300"/>
      </a:accent5>
      <a:accent6>
        <a:srgbClr val="005E49"/>
      </a:accent6>
      <a:hlink>
        <a:srgbClr val="2552A3"/>
      </a:hlink>
      <a:folHlink>
        <a:srgbClr val="2552A3"/>
      </a:folHlink>
    </a:clrScheme>
    <a:fontScheme name="Teknologisk Institu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F6B59EE6-6504-4634-8BFF-DE93A60300E2}" vid="{36F0E9E6-53D0-47AE-B92F-7D19CD084610}"/>
    </a:ext>
  </a:extLst>
</a:theme>
</file>

<file path=ppt/theme/theme3.xml><?xml version="1.0" encoding="utf-8"?>
<a:theme xmlns:a="http://schemas.openxmlformats.org/drawingml/2006/main" name="2_Teknologisk Institut">
  <a:themeElements>
    <a:clrScheme name="Teknologisk Institut">
      <a:dk1>
        <a:srgbClr val="000000"/>
      </a:dk1>
      <a:lt1>
        <a:srgbClr val="FFFFFF"/>
      </a:lt1>
      <a:dk2>
        <a:srgbClr val="434443"/>
      </a:dk2>
      <a:lt2>
        <a:srgbClr val="A9AAA9"/>
      </a:lt2>
      <a:accent1>
        <a:srgbClr val="2552A3"/>
      </a:accent1>
      <a:accent2>
        <a:srgbClr val="F11935"/>
      </a:accent2>
      <a:accent3>
        <a:srgbClr val="67C8BB"/>
      </a:accent3>
      <a:accent4>
        <a:srgbClr val="1C283A"/>
      </a:accent4>
      <a:accent5>
        <a:srgbClr val="FFF300"/>
      </a:accent5>
      <a:accent6>
        <a:srgbClr val="005E49"/>
      </a:accent6>
      <a:hlink>
        <a:srgbClr val="2552A3"/>
      </a:hlink>
      <a:folHlink>
        <a:srgbClr val="2552A3"/>
      </a:folHlink>
    </a:clrScheme>
    <a:fontScheme name="Teknologisk Institu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æsentation DK.pptx" id="{E637EC63-D46A-4C4D-907E-A0F3DFFA1F8A}" vid="{B8686D0F-7EBB-469A-9F66-0E52808728D0}"/>
    </a:ext>
  </a:extLst>
</a:theme>
</file>

<file path=ppt/theme/theme4.xml><?xml version="1.0" encoding="utf-8"?>
<a:theme xmlns:a="http://schemas.openxmlformats.org/drawingml/2006/main" name="Office Theme">
  <a:themeElements>
    <a:clrScheme name="Teknologisk Institut">
      <a:dk1>
        <a:srgbClr val="000000"/>
      </a:dk1>
      <a:lt1>
        <a:srgbClr val="FFFFFF"/>
      </a:lt1>
      <a:dk2>
        <a:srgbClr val="434443"/>
      </a:dk2>
      <a:lt2>
        <a:srgbClr val="A9AAA9"/>
      </a:lt2>
      <a:accent1>
        <a:srgbClr val="2552A3"/>
      </a:accent1>
      <a:accent2>
        <a:srgbClr val="F11935"/>
      </a:accent2>
      <a:accent3>
        <a:srgbClr val="67C8BB"/>
      </a:accent3>
      <a:accent4>
        <a:srgbClr val="1C283A"/>
      </a:accent4>
      <a:accent5>
        <a:srgbClr val="FFF300"/>
      </a:accent5>
      <a:accent6>
        <a:srgbClr val="005E49"/>
      </a:accent6>
      <a:hlink>
        <a:srgbClr val="2552A3"/>
      </a:hlink>
      <a:folHlink>
        <a:srgbClr val="2552A3"/>
      </a:folHlink>
    </a:clrScheme>
    <a:fontScheme name="Teknologisk Institu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Teknologisk Institut">
      <a:dk1>
        <a:srgbClr val="000000"/>
      </a:dk1>
      <a:lt1>
        <a:srgbClr val="FFFFFF"/>
      </a:lt1>
      <a:dk2>
        <a:srgbClr val="434443"/>
      </a:dk2>
      <a:lt2>
        <a:srgbClr val="A9AAA9"/>
      </a:lt2>
      <a:accent1>
        <a:srgbClr val="2552A3"/>
      </a:accent1>
      <a:accent2>
        <a:srgbClr val="F11935"/>
      </a:accent2>
      <a:accent3>
        <a:srgbClr val="67C8BB"/>
      </a:accent3>
      <a:accent4>
        <a:srgbClr val="1C283A"/>
      </a:accent4>
      <a:accent5>
        <a:srgbClr val="FFF300"/>
      </a:accent5>
      <a:accent6>
        <a:srgbClr val="005E49"/>
      </a:accent6>
      <a:hlink>
        <a:srgbClr val="2552A3"/>
      </a:hlink>
      <a:folHlink>
        <a:srgbClr val="2552A3"/>
      </a:folHlink>
    </a:clrScheme>
    <a:fontScheme name="Teknologisk Institu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FormConfiguration><![CDATA[{"formFields":[],"formDataEntries":[]}]]></TemplafySlideFormConfiguration>
</file>

<file path=customXml/item10.xml><?xml version="1.0" encoding="utf-8"?>
<TemplafySlideTemplateConfiguration><![CDATA[{"documentContentValidatorConfiguration":{"enableDocumentContentValidator":true,"documentContentValidatorVersion":3},"elementsMetadata":[],"slideId":"637081979148484558","enableDocumentContentUpdater":true,"version":"1.3"}]]></TemplafySlideTemplateConfiguration>
</file>

<file path=customXml/item11.xml><?xml version="1.0" encoding="utf-8"?>
<TemplafySlideTemplateConfiguration><![CDATA[{"documentContentValidatorConfiguration":{"enableDocumentContentValidator":false,"documentContentValidatorVersion":0},"elementsMetadata":[],"slideId":"637983070745391049","enableDocumentContentUpdater":false,"version":"1.5"}]]></TemplafySlideTemplateConfiguration>
</file>

<file path=customXml/item12.xml><?xml version="1.0" encoding="utf-8"?>
<TemplafySlideTemplateConfiguration><![CDATA[{"documentContentValidatorConfiguration":{"enableDocumentContentValidator":false,"documentContentValidatorVersion":0},"elementsMetadata":[],"slideId":"637284955345835407","enableDocumentContentUpdater":true,"version":"1.3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TemplafySlideTemplateConfiguration><![CDATA[{"documentContentValidatorConfiguration":{"enableDocumentContentValidator":false,"documentContentValidatorVersion":0},"elementsMetadata":[],"slideId":"637284955344116538","enableDocumentContentUpdater":true,"version":"1.3"}]]></TemplafySlideTemplateConfiguration>
</file>

<file path=customXml/item15.xml><?xml version="1.0" encoding="utf-8"?>
<TemplafySlideTemplateConfiguration><![CDATA[{"documentContentValidatorConfiguration":{"enableDocumentContentValidator":false,"documentContentValidatorVersion":0},"elementsMetadata":[],"slideId":"637284955344585436","enableDocumentContentUpdater":true,"version":"1.3"}]]></TemplafySlideTemplateConfiguration>
</file>

<file path=customXml/item16.xml><?xml version="1.0" encoding="utf-8"?>
<TemplafySlideFormConfiguration><![CDATA[{"formFields":[],"formDataEntries":[]}]]></TemplafySlideFormConfiguration>
</file>

<file path=customXml/item17.xml><?xml version="1.0" encoding="utf-8"?>
<TemplafySlideFormConfiguration><![CDATA[{"formFields":[],"formDataEntries":[]}]]></TemplafySlideFormConfiguration>
</file>

<file path=customXml/item18.xml><?xml version="1.0" encoding="utf-8"?>
<TemplafySlideTemplateConfiguration><![CDATA[{"documentContentValidatorConfiguration":{"enableDocumentContentValidator":false,"documentContentValidatorVersion":0},"elementsMetadata":[],"slideId":"637983084533700477","enableDocumentContentUpdater":false,"version":"1.5"}]]></TemplafySlideTemplateConfiguration>
</file>

<file path=customXml/item19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284955343960292","enableDocumentContentUpdater":true,"version":"1.3"}]]></TemplafySlideTemplateConfiguration>
</file>

<file path=customXml/item20.xml><?xml version="1.0" encoding="utf-8"?>
<TemplafySlideTemplateConfiguration><![CDATA[{"documentContentValidatorConfiguration":{"enableDocumentContentValidator":false,"documentContentValidatorVersion":0},"elementsMetadata":[],"slideId":"637099296959849230","enableDocumentContentUpdater":true,"version":"1.5"}]]></TemplafySlideTemplateConfiguration>
</file>

<file path=customXml/item21.xml><?xml version="1.0" encoding="utf-8"?>
<TemplafyFormConfiguration><![CDATA[{"formFields":[],"formDataEntries":[]}]]></TemplafyFormConfiguration>
</file>

<file path=customXml/item22.xml><?xml version="1.0" encoding="utf-8"?>
<TemplafySlideTemplateConfiguration><![CDATA[{"documentContentValidatorConfiguration":{"enableDocumentContentValidator":false,"documentContentValidatorVersion":0},"elementsMetadata":[],"slideId":"637284955345835493","enableDocumentContentUpdater":true,"version":"1.3"}]]></TemplafySlideTemplateConfiguration>
</file>

<file path=customXml/item23.xml><?xml version="1.0" encoding="utf-8"?>
<TemplafySlideTemplateConfiguration><![CDATA[{"documentContentValidatorConfiguration":{"enableDocumentContentValidator":false,"documentContentValidatorVersion":0},"elementsMetadata":[],"slideId":"637099296959536661","enableDocumentContentUpdater":true,"version":"1.5"}]]></TemplafySlideTemplateConfiguration>
</file>

<file path=customXml/item24.xml><?xml version="1.0" encoding="utf-8"?>
<TemplafySlideFormConfiguration><![CDATA[{"formFields":[],"formDataEntries":[]}]]></TemplafySlideFormConfiguration>
</file>

<file path=customXml/item25.xml><?xml version="1.0" encoding="utf-8"?>
<TemplafySlideTemplateConfiguration><![CDATA[{"documentContentValidatorConfiguration":{"enableDocumentContentValidator":false,"documentContentValidatorVersion":0},"elementsMetadata":[],"slideId":"637284955344116538","enableDocumentContentUpdater":true,"version":"1.3"}]]></TemplafySlideTemplateConfiguration>
</file>

<file path=customXml/item26.xml><?xml version="1.0" encoding="utf-8"?>
<TemplafySlideTemplateConfiguration><![CDATA[{"documentContentValidatorConfiguration":{"enableDocumentContentValidator":false,"documentContentValidatorVersion":0},"elementsMetadata":[],"slideId":"637284955345835407","enableDocumentContentUpdater":true,"version":"1.3"}]]></TemplafySlideTemplateConfiguration>
</file>

<file path=customXml/item27.xml><?xml version="1.0" encoding="utf-8"?>
<TemplafySlideTemplateConfiguration><![CDATA[{"documentContentValidatorConfiguration":{"enableDocumentContentValidator":false,"documentContentValidatorVersion":0},"elementsMetadata":[],"slideId":"637284955343960292","enableDocumentContentUpdater":true,"version":"1.3"}]]></TemplafySlideTemplateConfiguration>
</file>

<file path=customXml/item28.xml><?xml version="1.0" encoding="utf-8"?>
<TemplafySlideTemplateConfiguration><![CDATA[{"documentContentValidatorConfiguration":{"enableDocumentContentValidator":true,"documentContentValidatorVersion":5},"elementsMetadata":[],"slideId":"637081979153015946","enableDocumentContentUpdater":true,"version":"1.3"}]]></TemplafySlideTemplateConfiguration>
</file>

<file path=customXml/item29.xml><?xml version="1.0" encoding="utf-8"?>
<TemplafySlideFormConfiguration><![CDATA[{"formFields":[],"formDataEntries":[]}]]></TemplafySlideFormConfiguration>
</file>

<file path=customXml/item3.xml><?xml version="1.0" encoding="utf-8"?>
<TemplafySlideFormConfiguration><![CDATA[{"formFields":[],"formDataEntries":[]}]]></TemplafySlideFormConfiguration>
</file>

<file path=customXml/item30.xml><?xml version="1.0" encoding="utf-8"?>
<TemplafySlideFormConfiguration><![CDATA[{"formFields":[],"formDataEntries":[]}]]></TemplafySlideFormConfiguration>
</file>

<file path=customXml/item31.xml><?xml version="1.0" encoding="utf-8"?>
<TemplafySlideTemplateConfiguration><![CDATA[{"documentContentValidatorConfiguration":{"enableDocumentContentValidator":false,"documentContentValidatorVersion":0},"elementsMetadata":[],"slideId":"637284955344585436","enableDocumentContentUpdater":true,"version":"1.3"}]]></TemplafySlideTemplateConfiguration>
</file>

<file path=customXml/item32.xml><?xml version="1.0" encoding="utf-8"?>
<TemplafyTemplateConfiguration><![CDATA[{"elementsMetadata":[],"transformationConfigurations":[{"language":"{{DocumentLanguage}}","disableUpdates":false,"type":"proofingLanguage"}],"templateName":"3D print DK","templateDescription":"","enableDocumentContentUpdater":true,"version":"1.5"}]]></TemplafyTemplateConfiguration>
</file>

<file path=customXml/item33.xml><?xml version="1.0" encoding="utf-8"?>
<TemplafySlideTemplateConfiguration><![CDATA[{"documentContentValidatorConfiguration":{"enableDocumentContentValidator":true,"documentContentValidatorVersion":5},"elementsMetadata":[],"slideId":"637081979153015946","enableDocumentContentUpdater":true,"version":"1.3"}]]></TemplafySlideTemplateConfiguration>
</file>

<file path=customXml/item34.xml><?xml version="1.0" encoding="utf-8"?>
<TemplafySlideFormConfiguration><![CDATA[{"formFields":[],"formDataEntries":[]}]]></TemplafySlideFormConfiguration>
</file>

<file path=customXml/item35.xml><?xml version="1.0" encoding="utf-8"?>
<TemplafySlideTemplateConfiguration><![CDATA[{"documentContentValidatorConfiguration":{"enableDocumentContentValidator":false,"documentContentValidatorVersion":0},"elementsMetadata":[],"slideId":"637284955344272782","enableDocumentContentUpdater":true,"version":"1.3"}]]></TemplafySlideTemplateConfiguration>
</file>

<file path=customXml/item36.xml><?xml version="1.0" encoding="utf-8"?>
<TemplafySlideFormConfiguration><![CDATA[{"formFields":[],"formDataEntries":[]}]]></TemplafySlideFormConfiguration>
</file>

<file path=customXml/item37.xml><?xml version="1.0" encoding="utf-8"?>
<TemplafySlideFormConfiguration><![CDATA[{"formFields":[],"formDataEntries":[]}]]></TemplafySlideFormConfiguration>
</file>

<file path=customXml/item38.xml><?xml version="1.0" encoding="utf-8"?>
<TemplafySlideTemplateConfiguration><![CDATA[{"documentContentValidatorConfiguration":{"enableDocumentContentValidator":false,"documentContentValidatorVersion":0},"elementsMetadata":[],"slideId":"637099296960044018","enableDocumentContentUpdater":true,"version":"1.5"}]]></TemplafySlideTemplateConfiguration>
</file>

<file path=customXml/item39.xml><?xml version="1.0" encoding="utf-8"?>
<TemplafySlideFormConfiguration><![CDATA[{"formFields":[],"formDataEntries":[]}]]></TemplafySlideFormConfiguration>
</file>

<file path=customXml/item4.xml><?xml version="1.0" encoding="utf-8"?>
<TemplafySlideFormConfiguration><![CDATA[{"formFields":[],"formDataEntries":[]}]]></TemplafySlideFormConfiguration>
</file>

<file path=customXml/item40.xml><?xml version="1.0" encoding="utf-8"?>
<TemplafySlideTemplateConfiguration><![CDATA[{"documentContentValidatorConfiguration":{"enableDocumentContentValidator":false,"documentContentValidatorVersion":0},"elementsMetadata":[],"slideId":"637284955344272782","enableDocumentContentUpdater":true,"version":"1.3"}]]></TemplafySlideTemplateConfiguration>
</file>

<file path=customXml/item41.xml><?xml version="1.0" encoding="utf-8"?>
<TemplafySlideFormConfiguration><![CDATA[{"formFields":[],"formDataEntries":[]}]]></TemplafySlideFormConfiguration>
</file>

<file path=customXml/item42.xml><?xml version="1.0" encoding="utf-8"?>
<TemplafySlideFormConfiguration><![CDATA[{"formFields":[],"formDataEntries":[]}]]></TemplafySlideFormConfiguration>
</file>

<file path=customXml/item43.xml><?xml version="1.0" encoding="utf-8"?>
<TemplafySlideTemplateConfiguration><![CDATA[{"documentContentValidatorConfiguration":{"enableDocumentContentValidator":false,"documentContentValidatorVersion":0},"elementsMetadata":[],"slideId":"637284955345054434","enableDocumentContentUpdater":true,"version":"1.3"}]]></TemplafySlideTemplateConfiguration>
</file>

<file path=customXml/item44.xml><?xml version="1.0" encoding="utf-8"?>
<TemplafySlideTemplateConfiguration><![CDATA[{"documentContentValidatorConfiguration":{"enableDocumentContentValidator":true,"documentContentValidatorVersion":2},"elementsMetadata":[],"slideId":"637081979156141290","enableDocumentContentUpdater":true,"version":"1.3"}]]></TemplafySlideTemplateConfiguration>
</file>

<file path=customXml/item45.xml><?xml version="1.0" encoding="utf-8"?>
<TemplafySlideFormConfiguration><![CDATA[{"formFields":[],"formDataEntries":[]}]]></TemplafySlideFormConfiguration>
</file>

<file path=customXml/item46.xml><?xml version="1.0" encoding="utf-8"?>
<TemplafySlideFormConfiguration><![CDATA[{"formFields":[],"formDataEntries":[]}]]></TemplafySlideFormConfiguration>
</file>

<file path=customXml/item47.xml><?xml version="1.0" encoding="utf-8"?>
<TemplafySlideFormConfiguration><![CDATA[{"formFields":[],"formDataEntries":[]}]]></TemplafySlideFormConfiguration>
</file>

<file path=customXml/item48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documentContentValidatorConfiguration":{"enableDocumentContentValidator":true,"documentContentValidatorVersion":3},"elementsMetadata":[],"slideId":"637081979156297439","enableDocumentContentUpdater":true,"version":"1.3"}]]></TemplafySlideTemplateConfiguration>
</file>

<file path=customXml/item6.xml><?xml version="1.0" encoding="utf-8"?>
<TemplafySlideTemplateConfiguration><![CDATA[{"documentContentValidatorConfiguration":{"enableDocumentContentValidator":false,"documentContentValidatorVersion":0},"elementsMetadata":[],"slideId":"637284955344272782","enableDocumentContentUpdater":true,"version":"1.3"}]]></TemplafySlide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AB840D76-AF0E-45C7-B812-E077CACFDA72}">
  <ds:schemaRefs/>
</ds:datastoreItem>
</file>

<file path=customXml/itemProps10.xml><?xml version="1.0" encoding="utf-8"?>
<ds:datastoreItem xmlns:ds="http://schemas.openxmlformats.org/officeDocument/2006/customXml" ds:itemID="{C995063C-D9C1-4E3C-9FE0-0455E07AB749}">
  <ds:schemaRefs/>
</ds:datastoreItem>
</file>

<file path=customXml/itemProps11.xml><?xml version="1.0" encoding="utf-8"?>
<ds:datastoreItem xmlns:ds="http://schemas.openxmlformats.org/officeDocument/2006/customXml" ds:itemID="{292D425E-3BE1-4DD7-8332-6A91F1CAEBD2}">
  <ds:schemaRefs/>
</ds:datastoreItem>
</file>

<file path=customXml/itemProps12.xml><?xml version="1.0" encoding="utf-8"?>
<ds:datastoreItem xmlns:ds="http://schemas.openxmlformats.org/officeDocument/2006/customXml" ds:itemID="{DF0EDBC5-BBFD-46AA-8925-A7D5916F1B04}">
  <ds:schemaRefs/>
</ds:datastoreItem>
</file>

<file path=customXml/itemProps13.xml><?xml version="1.0" encoding="utf-8"?>
<ds:datastoreItem xmlns:ds="http://schemas.openxmlformats.org/officeDocument/2006/customXml" ds:itemID="{57C8DE3B-1263-4023-AE21-74B7BE4CB062}">
  <ds:schemaRefs/>
</ds:datastoreItem>
</file>

<file path=customXml/itemProps14.xml><?xml version="1.0" encoding="utf-8"?>
<ds:datastoreItem xmlns:ds="http://schemas.openxmlformats.org/officeDocument/2006/customXml" ds:itemID="{94D40589-E4AA-43A5-8F8B-23F6DE88622D}">
  <ds:schemaRefs/>
</ds:datastoreItem>
</file>

<file path=customXml/itemProps15.xml><?xml version="1.0" encoding="utf-8"?>
<ds:datastoreItem xmlns:ds="http://schemas.openxmlformats.org/officeDocument/2006/customXml" ds:itemID="{B923F086-ED79-49CF-ACC4-98E413E565F8}">
  <ds:schemaRefs/>
</ds:datastoreItem>
</file>

<file path=customXml/itemProps16.xml><?xml version="1.0" encoding="utf-8"?>
<ds:datastoreItem xmlns:ds="http://schemas.openxmlformats.org/officeDocument/2006/customXml" ds:itemID="{51C1054D-D10C-43C3-9079-93E2B05E2B0C}">
  <ds:schemaRefs/>
</ds:datastoreItem>
</file>

<file path=customXml/itemProps17.xml><?xml version="1.0" encoding="utf-8"?>
<ds:datastoreItem xmlns:ds="http://schemas.openxmlformats.org/officeDocument/2006/customXml" ds:itemID="{B85B0687-542A-4A0B-8D62-EBFBCA81EF86}">
  <ds:schemaRefs/>
</ds:datastoreItem>
</file>

<file path=customXml/itemProps18.xml><?xml version="1.0" encoding="utf-8"?>
<ds:datastoreItem xmlns:ds="http://schemas.openxmlformats.org/officeDocument/2006/customXml" ds:itemID="{650017DC-7EA6-4805-B29A-0575FD9C3DB1}">
  <ds:schemaRefs/>
</ds:datastoreItem>
</file>

<file path=customXml/itemProps19.xml><?xml version="1.0" encoding="utf-8"?>
<ds:datastoreItem xmlns:ds="http://schemas.openxmlformats.org/officeDocument/2006/customXml" ds:itemID="{2F0CED26-1947-4CCB-9D9E-C47238A700A5}">
  <ds:schemaRefs/>
</ds:datastoreItem>
</file>

<file path=customXml/itemProps2.xml><?xml version="1.0" encoding="utf-8"?>
<ds:datastoreItem xmlns:ds="http://schemas.openxmlformats.org/officeDocument/2006/customXml" ds:itemID="{1A8DCE94-95AD-45B9-8DC3-3229EF3FA137}">
  <ds:schemaRefs/>
</ds:datastoreItem>
</file>

<file path=customXml/itemProps20.xml><?xml version="1.0" encoding="utf-8"?>
<ds:datastoreItem xmlns:ds="http://schemas.openxmlformats.org/officeDocument/2006/customXml" ds:itemID="{26DFCCC9-A9BF-4DCD-8CC4-09520883C7BE}">
  <ds:schemaRefs/>
</ds:datastoreItem>
</file>

<file path=customXml/itemProps21.xml><?xml version="1.0" encoding="utf-8"?>
<ds:datastoreItem xmlns:ds="http://schemas.openxmlformats.org/officeDocument/2006/customXml" ds:itemID="{DB5DCA57-4B84-4833-8C84-1CFAE3678170}">
  <ds:schemaRefs/>
</ds:datastoreItem>
</file>

<file path=customXml/itemProps22.xml><?xml version="1.0" encoding="utf-8"?>
<ds:datastoreItem xmlns:ds="http://schemas.openxmlformats.org/officeDocument/2006/customXml" ds:itemID="{AD5B00F9-9B10-4BB9-94A2-A503535AF3E1}">
  <ds:schemaRefs/>
</ds:datastoreItem>
</file>

<file path=customXml/itemProps23.xml><?xml version="1.0" encoding="utf-8"?>
<ds:datastoreItem xmlns:ds="http://schemas.openxmlformats.org/officeDocument/2006/customXml" ds:itemID="{A4BAC2B4-EEA9-4403-BD45-2D666802D3E0}">
  <ds:schemaRefs/>
</ds:datastoreItem>
</file>

<file path=customXml/itemProps24.xml><?xml version="1.0" encoding="utf-8"?>
<ds:datastoreItem xmlns:ds="http://schemas.openxmlformats.org/officeDocument/2006/customXml" ds:itemID="{FC797A43-977F-4B4B-8CD9-6EF3F050DA4D}">
  <ds:schemaRefs/>
</ds:datastoreItem>
</file>

<file path=customXml/itemProps25.xml><?xml version="1.0" encoding="utf-8"?>
<ds:datastoreItem xmlns:ds="http://schemas.openxmlformats.org/officeDocument/2006/customXml" ds:itemID="{127F1C83-FC09-453D-AE00-EF41D4DD1CBC}">
  <ds:schemaRefs/>
</ds:datastoreItem>
</file>

<file path=customXml/itemProps26.xml><?xml version="1.0" encoding="utf-8"?>
<ds:datastoreItem xmlns:ds="http://schemas.openxmlformats.org/officeDocument/2006/customXml" ds:itemID="{0CC291C5-FC18-4809-8DE9-24E1E671228A}">
  <ds:schemaRefs/>
</ds:datastoreItem>
</file>

<file path=customXml/itemProps27.xml><?xml version="1.0" encoding="utf-8"?>
<ds:datastoreItem xmlns:ds="http://schemas.openxmlformats.org/officeDocument/2006/customXml" ds:itemID="{9C074B25-456A-422F-857C-FAD2EEF66235}">
  <ds:schemaRefs/>
</ds:datastoreItem>
</file>

<file path=customXml/itemProps28.xml><?xml version="1.0" encoding="utf-8"?>
<ds:datastoreItem xmlns:ds="http://schemas.openxmlformats.org/officeDocument/2006/customXml" ds:itemID="{2B8E5BE2-6A6C-41DC-93D8-B7AA2A76BF0C}">
  <ds:schemaRefs/>
</ds:datastoreItem>
</file>

<file path=customXml/itemProps29.xml><?xml version="1.0" encoding="utf-8"?>
<ds:datastoreItem xmlns:ds="http://schemas.openxmlformats.org/officeDocument/2006/customXml" ds:itemID="{25EC127C-79EA-4189-A274-C9DAB3824E72}">
  <ds:schemaRefs/>
</ds:datastoreItem>
</file>

<file path=customXml/itemProps3.xml><?xml version="1.0" encoding="utf-8"?>
<ds:datastoreItem xmlns:ds="http://schemas.openxmlformats.org/officeDocument/2006/customXml" ds:itemID="{442833F9-84BE-43D7-8B6A-D01BAEF871CA}">
  <ds:schemaRefs/>
</ds:datastoreItem>
</file>

<file path=customXml/itemProps30.xml><?xml version="1.0" encoding="utf-8"?>
<ds:datastoreItem xmlns:ds="http://schemas.openxmlformats.org/officeDocument/2006/customXml" ds:itemID="{1F013925-2707-4BD3-B711-CC4A4E315D0F}">
  <ds:schemaRefs/>
</ds:datastoreItem>
</file>

<file path=customXml/itemProps31.xml><?xml version="1.0" encoding="utf-8"?>
<ds:datastoreItem xmlns:ds="http://schemas.openxmlformats.org/officeDocument/2006/customXml" ds:itemID="{3DCD8ED0-9D59-414A-82F3-463CE72B844A}">
  <ds:schemaRefs/>
</ds:datastoreItem>
</file>

<file path=customXml/itemProps32.xml><?xml version="1.0" encoding="utf-8"?>
<ds:datastoreItem xmlns:ds="http://schemas.openxmlformats.org/officeDocument/2006/customXml" ds:itemID="{27193A0D-301D-49B7-BACC-0B5AB0E697FC}">
  <ds:schemaRefs/>
</ds:datastoreItem>
</file>

<file path=customXml/itemProps33.xml><?xml version="1.0" encoding="utf-8"?>
<ds:datastoreItem xmlns:ds="http://schemas.openxmlformats.org/officeDocument/2006/customXml" ds:itemID="{97CB9083-67A8-49A6-ABDF-3C555C080751}">
  <ds:schemaRefs/>
</ds:datastoreItem>
</file>

<file path=customXml/itemProps34.xml><?xml version="1.0" encoding="utf-8"?>
<ds:datastoreItem xmlns:ds="http://schemas.openxmlformats.org/officeDocument/2006/customXml" ds:itemID="{B89AD3E3-5C1E-4553-8905-9AF6416D4E8F}">
  <ds:schemaRefs/>
</ds:datastoreItem>
</file>

<file path=customXml/itemProps35.xml><?xml version="1.0" encoding="utf-8"?>
<ds:datastoreItem xmlns:ds="http://schemas.openxmlformats.org/officeDocument/2006/customXml" ds:itemID="{FD39BE90-8482-4D82-BCB9-6C5056079ECC}">
  <ds:schemaRefs/>
</ds:datastoreItem>
</file>

<file path=customXml/itemProps36.xml><?xml version="1.0" encoding="utf-8"?>
<ds:datastoreItem xmlns:ds="http://schemas.openxmlformats.org/officeDocument/2006/customXml" ds:itemID="{F1346529-0F9E-4CDF-A911-D9002B711025}">
  <ds:schemaRefs/>
</ds:datastoreItem>
</file>

<file path=customXml/itemProps37.xml><?xml version="1.0" encoding="utf-8"?>
<ds:datastoreItem xmlns:ds="http://schemas.openxmlformats.org/officeDocument/2006/customXml" ds:itemID="{3F2AFE10-0F1D-4283-BDAD-F7B84B5F3B73}">
  <ds:schemaRefs/>
</ds:datastoreItem>
</file>

<file path=customXml/itemProps38.xml><?xml version="1.0" encoding="utf-8"?>
<ds:datastoreItem xmlns:ds="http://schemas.openxmlformats.org/officeDocument/2006/customXml" ds:itemID="{0028BFB0-2217-4E20-A5DF-8CF2CEB2621F}">
  <ds:schemaRefs/>
</ds:datastoreItem>
</file>

<file path=customXml/itemProps39.xml><?xml version="1.0" encoding="utf-8"?>
<ds:datastoreItem xmlns:ds="http://schemas.openxmlformats.org/officeDocument/2006/customXml" ds:itemID="{9751933C-EFF2-4756-B8E6-D901CC2B9F81}">
  <ds:schemaRefs/>
</ds:datastoreItem>
</file>

<file path=customXml/itemProps4.xml><?xml version="1.0" encoding="utf-8"?>
<ds:datastoreItem xmlns:ds="http://schemas.openxmlformats.org/officeDocument/2006/customXml" ds:itemID="{08C8954B-05BD-4372-9F92-5450F25FACBD}">
  <ds:schemaRefs/>
</ds:datastoreItem>
</file>

<file path=customXml/itemProps40.xml><?xml version="1.0" encoding="utf-8"?>
<ds:datastoreItem xmlns:ds="http://schemas.openxmlformats.org/officeDocument/2006/customXml" ds:itemID="{4240198F-4BD4-4706-A2B4-0BD24254749D}">
  <ds:schemaRefs/>
</ds:datastoreItem>
</file>

<file path=customXml/itemProps41.xml><?xml version="1.0" encoding="utf-8"?>
<ds:datastoreItem xmlns:ds="http://schemas.openxmlformats.org/officeDocument/2006/customXml" ds:itemID="{B4207FE7-F54E-48BB-80C5-6AA2B911638A}">
  <ds:schemaRefs/>
</ds:datastoreItem>
</file>

<file path=customXml/itemProps42.xml><?xml version="1.0" encoding="utf-8"?>
<ds:datastoreItem xmlns:ds="http://schemas.openxmlformats.org/officeDocument/2006/customXml" ds:itemID="{27143351-2D92-4405-85A9-FE8779F2095E}">
  <ds:schemaRefs/>
</ds:datastoreItem>
</file>

<file path=customXml/itemProps43.xml><?xml version="1.0" encoding="utf-8"?>
<ds:datastoreItem xmlns:ds="http://schemas.openxmlformats.org/officeDocument/2006/customXml" ds:itemID="{A633C43A-DCA0-4A13-8D29-378B31F51BB5}">
  <ds:schemaRefs/>
</ds:datastoreItem>
</file>

<file path=customXml/itemProps44.xml><?xml version="1.0" encoding="utf-8"?>
<ds:datastoreItem xmlns:ds="http://schemas.openxmlformats.org/officeDocument/2006/customXml" ds:itemID="{68809C36-255E-40EC-9113-B407C5B78585}">
  <ds:schemaRefs/>
</ds:datastoreItem>
</file>

<file path=customXml/itemProps45.xml><?xml version="1.0" encoding="utf-8"?>
<ds:datastoreItem xmlns:ds="http://schemas.openxmlformats.org/officeDocument/2006/customXml" ds:itemID="{C1EFC17F-CF06-4215-924C-C4C5E047FDB8}">
  <ds:schemaRefs/>
</ds:datastoreItem>
</file>

<file path=customXml/itemProps46.xml><?xml version="1.0" encoding="utf-8"?>
<ds:datastoreItem xmlns:ds="http://schemas.openxmlformats.org/officeDocument/2006/customXml" ds:itemID="{BD9F31BF-4AE1-419D-9251-340745DCD2EB}">
  <ds:schemaRefs/>
</ds:datastoreItem>
</file>

<file path=customXml/itemProps47.xml><?xml version="1.0" encoding="utf-8"?>
<ds:datastoreItem xmlns:ds="http://schemas.openxmlformats.org/officeDocument/2006/customXml" ds:itemID="{EDBD5349-D9C2-4F97-9D3B-510137E23FCB}">
  <ds:schemaRefs/>
</ds:datastoreItem>
</file>

<file path=customXml/itemProps48.xml><?xml version="1.0" encoding="utf-8"?>
<ds:datastoreItem xmlns:ds="http://schemas.openxmlformats.org/officeDocument/2006/customXml" ds:itemID="{3EF09D38-D4C6-47C7-B856-555F4D39E1C1}">
  <ds:schemaRefs/>
</ds:datastoreItem>
</file>

<file path=customXml/itemProps5.xml><?xml version="1.0" encoding="utf-8"?>
<ds:datastoreItem xmlns:ds="http://schemas.openxmlformats.org/officeDocument/2006/customXml" ds:itemID="{2E3B981D-083A-4146-9F80-8E8D24B61DF6}">
  <ds:schemaRefs/>
</ds:datastoreItem>
</file>

<file path=customXml/itemProps6.xml><?xml version="1.0" encoding="utf-8"?>
<ds:datastoreItem xmlns:ds="http://schemas.openxmlformats.org/officeDocument/2006/customXml" ds:itemID="{58FBB2D6-0ECB-4138-81DA-9FBD846CE9E1}">
  <ds:schemaRefs/>
</ds:datastoreItem>
</file>

<file path=customXml/itemProps7.xml><?xml version="1.0" encoding="utf-8"?>
<ds:datastoreItem xmlns:ds="http://schemas.openxmlformats.org/officeDocument/2006/customXml" ds:itemID="{146BE889-3BBB-4EB4-B2DC-BE83EB86EC88}">
  <ds:schemaRefs/>
</ds:datastoreItem>
</file>

<file path=customXml/itemProps8.xml><?xml version="1.0" encoding="utf-8"?>
<ds:datastoreItem xmlns:ds="http://schemas.openxmlformats.org/officeDocument/2006/customXml" ds:itemID="{13A9A8E4-4071-439C-A10E-F3B9ACE14323}">
  <ds:schemaRefs/>
</ds:datastoreItem>
</file>

<file path=customXml/itemProps9.xml><?xml version="1.0" encoding="utf-8"?>
<ds:datastoreItem xmlns:ds="http://schemas.openxmlformats.org/officeDocument/2006/customXml" ds:itemID="{5BBD8E9C-BD7B-4CE6-81D2-89A10F610AF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</TotalTime>
  <Words>190</Words>
  <Application>Microsoft Office PowerPoint</Application>
  <PresentationFormat>Brugerdefineret</PresentationFormat>
  <Paragraphs>60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1</vt:i4>
      </vt:variant>
    </vt:vector>
  </HeadingPairs>
  <TitlesOfParts>
    <vt:vector size="8" baseType="lpstr">
      <vt:lpstr>Arial</vt:lpstr>
      <vt:lpstr>Open Sans</vt:lpstr>
      <vt:lpstr>Open Sans </vt:lpstr>
      <vt:lpstr>Open Sans Light</vt:lpstr>
      <vt:lpstr>Teknologisk Institut</vt:lpstr>
      <vt:lpstr>1_Teknologisk Institut</vt:lpstr>
      <vt:lpstr>2_Teknologisk Institut</vt:lpstr>
      <vt:lpstr>PowerPoint-præsentation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subject/>
  <dc:creator>Laura Volkmar Moltzen</dc:creator>
  <cp:keywords/>
  <dc:description/>
  <cp:lastModifiedBy>Torben Jensen</cp:lastModifiedBy>
  <cp:revision>14</cp:revision>
  <dcterms:created xsi:type="dcterms:W3CDTF">2022-12-20T10:25:28Z</dcterms:created>
  <dcterms:modified xsi:type="dcterms:W3CDTF">2024-06-04T08:16:30Z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:">
    <vt:lpwstr>omnidocs.com</vt:lpwstr>
  </property>
</Properties>
</file>